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77" r:id="rId6"/>
    <p:sldId id="258" r:id="rId7"/>
    <p:sldId id="315" r:id="rId8"/>
    <p:sldId id="316" r:id="rId9"/>
    <p:sldId id="300" r:id="rId10"/>
    <p:sldId id="301" r:id="rId11"/>
    <p:sldId id="338" r:id="rId12"/>
    <p:sldId id="323" r:id="rId13"/>
    <p:sldId id="324" r:id="rId14"/>
    <p:sldId id="325" r:id="rId15"/>
    <p:sldId id="339" r:id="rId16"/>
    <p:sldId id="326" r:id="rId17"/>
    <p:sldId id="327" r:id="rId18"/>
    <p:sldId id="340" r:id="rId19"/>
    <p:sldId id="341" r:id="rId20"/>
    <p:sldId id="342" r:id="rId21"/>
    <p:sldId id="343" r:id="rId22"/>
    <p:sldId id="344" r:id="rId23"/>
    <p:sldId id="347" r:id="rId24"/>
    <p:sldId id="346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274" r:id="rId3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0" autoAdjust="0"/>
    <p:restoredTop sz="95033" autoAdjust="0"/>
  </p:normalViewPr>
  <p:slideViewPr>
    <p:cSldViewPr snapToGrid="0" snapToObjects="1">
      <p:cViewPr varScale="1">
        <p:scale>
          <a:sx n="67" d="100"/>
          <a:sy n="67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30/03/2025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30/03/2025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42845-F98C-AFBB-25AD-7160E5D82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972B6AC-4301-6B30-23B6-134DBCDF9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F752771-B3A6-7B3D-CBFF-B6A4CF8D4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DD3C509-B65E-A537-069C-DC16414CE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7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8E30-6AA9-00A7-084F-0AE41340E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74C6228-6AC2-00FF-3A97-A734EE13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C1C9332-BA65-9A16-12D8-1D78B113E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32D667-F8D0-5252-5410-D253076A7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410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32613-7A6A-8205-B8F1-CF804427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5B01D5D-8A83-8E21-CC93-2EC9F510A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E1E8D4-BB23-42F7-C58B-374ED3ECE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5D68A1-5626-B147-ED25-40CA9AA45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8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B0A5-6F26-1798-B12B-F84A3737A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5F3A82E-6C7E-4934-D7F4-BC6025979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C7A9D4-18E3-16C6-D181-439572A44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551648C-C40F-FD5D-AA8E-6C1BD96F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53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CCC02-CAAA-460D-1885-DD5C5B27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C462EDA9-D819-D544-4D8B-E04E8E5BE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759DD9-3E8E-40A1-99D2-9F414EBB4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35430E5-9A97-B0F5-C535-F17112FAE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395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DFD47-353F-2940-4D51-E36C4FB6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17D31EB-D963-1CFE-BF2F-99453C757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FA0785F-594A-25CA-F7EE-7688C9AB6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1B5E97E-323D-E69C-4277-61042A241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966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D3F5F-8637-1F3A-5EB9-0E4755D4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E5CB899-93E0-04CD-4BBB-CA68FDBE0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7CE2F3D-28E1-51C8-2B17-4EF60CFC2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4E11D05-A09B-493F-60B8-5BB920AE5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211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C2A49-5518-4B9C-BDF7-28CA5285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0C12884-C57E-FADC-99AA-DDBC73C71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0F2B40-880F-0E3D-77E2-3951615F5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E2510A3-A3A4-C569-38F0-E76E7E3ED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668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E4C7F-B9FE-5C88-2B7A-80E9DE644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618DE1B-58E0-706D-B074-148078048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5FAE749-7A1F-5E32-255A-032C044B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3EF8046-1EC5-C613-7E32-BAE087025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232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C859-D0A5-079C-BAD3-8B0EBD2E7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D4515F0-F5DB-13F4-8A15-8AB7F6707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2F55F7-9B80-ED4B-9B90-DE80CE501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475CC85-E0C5-36D4-D83B-AF14F5530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109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E44B-8122-24B1-E316-D8B3C67B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C9DFD76-0409-8DF8-4732-2EF235F92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857310B-1415-73F3-40A3-51C02ACA7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FEC8757-01C1-189B-233E-D4E32912C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52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BAFDD-8562-4EC6-2DC6-3574F72A3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B4F06FE-4BD4-9197-637D-A05EAB898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186B9B-CB4D-821D-5D0D-83D771C3A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DA55658-52E8-E020-B8AF-989D88BA2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304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996E9-870C-C217-F8B2-C275E70B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56FD27F-7FF4-6866-60A2-D335C8E9E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BE43312-B1EA-4582-37F9-970C7F067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2918417-765F-21FD-7123-3F4148C3F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479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9EC58-8CCB-2631-D676-C43B6565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87842BEC-3A1E-9408-577C-4C91833E5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CC38AAA-F2A9-2727-2498-6DC0B3254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ACAD61D-D4E8-BC7F-B026-F82E7B29D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281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C1959-4A02-CEF7-F988-73128A1A0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366084F8-573E-0A42-49ED-0C5C85215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53296A-A34D-D4BC-CC7B-E55B69092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C171E76-AC0C-8B46-4C2D-C6FB507CF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811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06B1-7655-6A30-1C76-349422EF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25C838F-8723-24C8-9346-42457F242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800A39-1ED0-068E-07AD-082CD3D5C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CA6B6C9-6F5F-1DF8-A57B-868018FD6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610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AAE53-1D1B-C10D-E9D0-DF8AEA858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C7E5BFA-FABB-B695-F6BF-A3AE473A5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91B20F6-A153-9832-72F9-4622446DF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ABCBE73-1A07-ECF9-535F-6FAB1E0A9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712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0FC88-F415-984C-67D2-BAF60AC9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AE8793B-C60E-3A0F-7C3C-6BEE2C008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C1A425-2F5E-1139-85C5-C3CEA4868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2FD0158-4CC5-95C2-4093-12F186C19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636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88713-D36B-9170-0CDC-1DA016405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BB2F652-DEDF-6C53-D043-9D558F242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94D717D-D4C8-B93A-71B7-EA7C18272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C7F67E7-1D32-559D-0C37-A57B12205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816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CB74-7122-8A9C-1427-779E67DE7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D31C013-6AA7-7EEE-E79A-82298A923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C5462A-2C80-912B-E0CC-611DE7717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6AB8A4-BA69-15F6-3770-22F9D8F45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625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A0376-4D6B-C09A-C7C1-39E1DBCAD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8249700-E316-90C8-CE8A-1EE440F65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241CE4-620E-D937-43E8-584AC42F9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BE8A4FF-90BA-BC64-46EC-191D3ACD5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1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9FB4C-FD98-F969-6396-53D569F01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A9373DB-8A0D-D19E-3044-AFA7830DA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866885A-2654-87AC-A97F-9B8218986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4CE2EDE-1D17-7281-0E4E-298A1C0EA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92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BD84-3251-2A8E-44AA-C88BB265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C674EC4-C9BB-047E-42FD-C93509F41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EEBB65A-74B2-832A-DC87-363D77CEF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5A659E9-A481-03BF-8524-AF9A48B03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634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05024-9195-3277-5B5A-99639F2A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B722A97-1DA7-822F-C588-9A5F4012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A1545A4-2931-EEB9-2712-32EF58560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64540D-3EAD-0CFB-1366-90FB18B0C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34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6209-28B1-73D2-54FB-1D12E109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8186A0AC-1C99-3431-E719-BA7117A4B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8F3C4F8-DD40-1FA9-5718-A05331903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3A6A1CE-6105-72D0-BD5B-CB709E064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207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19CF4-9788-1338-1089-A6C3DD92B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37CE667-4CE9-29F9-B3D8-BC06E7447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9FAEDFA-5A39-D6C7-1E2E-A9B5D90F5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792375A-2A0F-FDBE-9F96-FA518BBEC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36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30/03/2025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si=rpFWrdNVGuO7GpNI&amp;v=zdBBN9BCF8M&amp;feature=youtu.be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Estruturas de Decisão composta – Modulo 4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logica de programação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EA4C6-0045-3CC9-80C8-BE4E1C121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3A3CC-239F-C7D5-D0A6-ECD4EF5FA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B11DA0B8-A2AB-3901-805F-B72AEB088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F0B1A760-D83B-B898-92FF-CEF470F2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94B8B6E-3B20-7327-58A7-34B802B00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778F8BAC-EF5D-722F-AE35-FE94A9AC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8CF2E8C-902F-418C-8779-B72ABE189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5DCD16D-0149-FF01-24B5-0801C29F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BF1DBF3-3510-6F12-0ED5-A47FA18D0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65EA47B5-E08A-A42B-3AE6-FB2A37B62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874EC90-6DE3-EF0E-73CD-A741C3BB0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708ECCA-3922-87D1-DCB2-0A78D75754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0ABE7886-A2E6-F174-6261-0E64540F4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5564064-E93A-9B93-90A2-D4D139EA00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7FBB372-6F8D-53AB-C619-1241959B01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8D7751E7-A283-C212-BD00-F7D22C7F4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103288A-8068-1956-365E-A0DA8F927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0AAE678E-CB9F-97A4-3678-BE5DA2457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7AF4197-FF9C-F766-B7E4-72AA607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D36A914-D4C3-A470-7300-924ED0DF1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0730222-28C3-9001-C446-7B8B1FA08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CBBFB63-E5F4-0319-C4AC-9639EE61C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ABC26BA-11CC-09B5-01BF-CA7E27CF1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3CEE042-E5F1-CE2A-1903-81DE79A4C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97FD4D1A-7F5A-3873-CB06-859C4C4C68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98AE8D56-25AC-72AA-E786-AFEB47A5F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0D087B5-77B9-FD14-E9D6-8BA01FDB5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E172C4F-A74B-9DF8-96FE-290987A8B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46701417-1261-5C71-AB95-D799B12F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B07E207-82E6-5BD1-B753-BEEC70DD8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C5308A4A-1A56-C53C-CDE7-0D6A693FC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7EE269C-755C-651E-6367-9143FBD1A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76460CD-7D64-682B-7E79-595CDB1B1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9813B2A4-9853-E64B-043C-F4F616C81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FAE7CAE-09A4-8DCA-EBF9-85589629C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E35651C-9F1F-851E-F262-A3AA6A2BE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9AB5360-16B8-8213-86FD-DCA4492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A903FFE-02DD-6C32-7F92-8869D3B0D3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94B50C8-4EC5-7A41-DE35-A295FB09B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3F756B5-CEAF-E046-8602-082A1B420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B7A69546-034D-DD4B-A100-461A833C9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FE560E1-934B-E063-F877-4D17F525D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946582D-80F8-CBE5-5BF7-8F3BB8026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0E05ADD-FABC-F6A9-1910-9C1A07696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1F088216-7EB1-99B1-8850-F5376BD47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898B0278-A5F9-9588-21FD-825532BCE6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C780F21-6A52-0743-2D3F-C651B647F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75D05AE-CDFF-607C-4449-86147E841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8551945-75A5-5593-8E3F-D0ED049A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53B89093-5AC9-0953-E213-353ACE780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23D670AC-0D15-FC0A-2487-1E3F8FEC8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4032CED-097D-EC84-E376-F4793BDE3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BA547DF-B364-1848-4A26-B550E434C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BB69865-B66F-3E73-2A80-DFB6CC9A24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08685B0-879A-884A-2C17-5ED13320B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FB2D1A6-91AE-190C-386C-F041C8AC9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B696E09-A548-64FC-506E-C2B3712FB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DC0085-7763-0AA7-8462-3EB20BE75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A8CA028-D7A9-13FB-A791-8D6CAC2F8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E983F02-9117-6C55-0D68-B6CE62B64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1B5A1A3-2270-7BD3-FE2D-8085BC42BF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6066D55-5023-2CA2-0698-FAD3B9A15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6448377-D06C-1031-9138-23D5ADF16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AC8274D2-3380-AD4C-24D8-02C74811C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10E780C-7477-CCAC-CC26-5C9813108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6695049-055B-F3A7-29C0-B768FF3C0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E3893D5-F9D1-C54D-8559-1AEED0C77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2B816C6-9259-839D-2007-CD68D9011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92AC028E-3618-F162-73AF-5C00647839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4C8D853-575C-2961-8E33-83F8AC791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97A7470-8E4A-4934-E39D-E389CC5B5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4D87D01B-8528-D844-B123-48BBC15F1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93E0DBB-1AEF-9EC0-624B-536D54D9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64FD7E5-AB1A-0C0D-C9B4-5EE04E91B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69F948E-DA21-A7FD-6333-36AA814DD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9FECD073-14B5-18EB-3674-F71E2C67B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A798E57-56CD-385A-9780-CC4672FE10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9E141B3-783A-7CB6-2E4A-A338D96B6B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3D1B621-8E38-2CAA-A571-1901814D0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71E6F25-9665-425A-C22B-0BA0B4B4A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D13E872-FD75-73D6-4CA4-A7A76FE1D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87740C8F-B134-C4D0-A5B9-3676AF54B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B601E15-01E4-C806-D277-23CE73BDE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08FDAF4-89E5-6A0A-1373-5AACF000FB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D94BAD3D-66FB-2423-1104-D31545461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3050C05-023C-EEE8-C437-AE4B58B17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F65B698-E5A9-8BD7-304A-6C16D1288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373FC9E-919C-1497-1009-4FF9E4A97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EF30457-9833-E881-48DB-7160D7D68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FC56489-FFBE-6FB3-03A2-6E9FAD467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24224B84-7578-48E0-446B-57D8FC154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08FAEB5-03BD-EDEC-2BBF-0CCD74561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7BC29EEB-9B98-BBEC-E621-BCAD51E98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5B792AC-EC12-4BAD-7CA5-1E8920582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7B3BE84-8444-7B4B-BA82-366798061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F8A63FA-FE1D-403F-A5E8-DA6112C83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A1A378C-1788-1413-0F09-41FDE0AD5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00E5257-BE96-9693-C388-7A2695690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B499327-977E-7AD8-3ACD-3C10A7C1C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0BF22EDB-E59F-D266-6058-A95888713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4D2198D-2076-78B7-3816-7816CE2F9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6FBBD806-EEF6-9D01-920A-8C5175DA3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22AD3F90-987B-3FCE-3F81-C98AF6F26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90AFAE8-CFE4-6600-F8C2-44F32C53E6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0067D05-68CE-BD2E-63AF-F8CF07CF8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D4A0A9E8-BC4C-5340-51F1-62A2AEE31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E86666D-AF64-58DF-7D70-B36C78532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44E3D73-0F41-C72B-A11E-377BB150F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B9A27FCC-D373-91E7-5531-5E58DC649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45D47B7-C100-60CE-E339-57F82425D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EF3E54F-EDA7-0E7D-85AE-7F16548B0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23EA0D8-D90B-2E82-8D7E-857F9423A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C1A9E5A3-026B-B150-0ED4-36C8B0406B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7183ACB-BBD8-0FB9-2496-280A81F262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DD9AE29-829B-4D75-57DB-389C65CE1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9C7D5FA-2741-6829-7099-6A3DEA19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EC176C9-334D-2E1F-2A90-7CC858FADD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2E48D79-BCCE-56DD-EA1D-C045482A0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416093D-F81F-9A66-8342-38ECEC697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FAE90B2-5DF0-5F19-94B3-938554DFF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713D802-9DB9-9C3B-7809-58F6AF77D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913C0E11-D70B-8B24-8525-092E8C17AF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0F1C0E8-47E9-52DB-C03B-7540ADB8C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7684925-FEB7-D877-813A-32DD52F80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6FB7945-0503-A314-EDA4-A2E4F1EE1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11EEB5D-C28C-33E6-2A2C-2C70FA8A2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CE0C8A9-1BA1-F1B4-7532-FAA8055AF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22F68BC-D2CB-0401-FD1E-B34DCAA0B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C697629-359E-C905-F7C7-F64A8E456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BA49C4C-A508-5EB1-583B-9AA5FD933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16A309E-BB7B-C033-43ED-9487A420F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751710C4-CC8A-0715-D7D2-13B0AACB7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27091F4-BBDA-0859-1B98-2CECBAA0D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C575660-3C84-8339-E2A0-9305C1132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09385449-9CCA-14C8-7643-5C7381071A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1A8BFA0-A9E7-40CA-8339-5E6195F40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E8268F5-27C6-FDF1-519F-A0570A74C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E07BCA5-ED51-FEF6-64AD-B8808A7F0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1485B86C-7568-3C64-1C63-32C05C0CD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CEA092F-A2BF-2DC6-B0B5-0C7DB066A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3578DE1-348F-3E5C-D195-585C595E54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6354EF5-E077-1423-1113-0C3F33C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0AEEF30-D2DE-7D14-3713-E01949751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01233F8-616D-2674-DD69-DA2BFA81A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844FDDF-B0AB-8268-73FC-17544FC99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267448F1-AE2A-A5DF-FB2A-C24714C31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8ECE63E-574E-FFE1-D4E2-509F235F19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A9D4C26-ADA6-B91C-58E9-59CD14427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9C1D6439-C578-302F-2FAF-4848373983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7547E72-75E5-FB9D-D8D9-D1A9586C3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595AA10-4169-1395-30BB-FC1AE0956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1834F7A-4DD4-7A14-5EF8-FC5A6B5B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4F4079E-196D-3F4F-1920-8C611905AA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9679A6F8-280C-8258-CE5F-A4A8F902E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F6C14DE-EAD6-A26E-26EB-0B11E5AF4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5D92AC5-0616-7404-8E2D-7A7E9E81B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F850394-0B1C-9CAA-0722-A1D40BAE4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00609B0-FAAD-4882-9DA6-89314E17C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E8050D8-0638-8D5F-E3B4-19FFA584F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D1EFB96-EDCF-744F-AF1B-0FE6BC751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2C1CEEA-B81A-5BCE-E999-F2863835B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02FC869-9469-8F30-9326-339FB5B27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977D083-4078-A1F3-2A72-19A86B69A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8B9AAF6D-CD3E-25CB-6B98-A49DCFA9B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C9EFEE0-76BA-A821-9B66-0BE5EC017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D0A2FB9A-2141-F4FA-0959-24BCA22D13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32B1943-169A-A706-BE99-192EA7FE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236598F-0B4C-EDBE-0107-59F4C8EF6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085" y="-27511"/>
            <a:ext cx="12370637" cy="69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531B6-FE12-84DB-5F0D-E90FF88FF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0252C-41C0-796D-E050-40F373B2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F93C217-4183-F0DC-80C4-2B0C8A8C3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D63AF02-59FA-CA9D-5A43-3F69413B3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96EA2BD-EC97-2A3E-65CA-459D28F78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F8FCDCA-B858-97BE-E1B1-EBE239D5A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23225B7-A8F7-CC9E-5AEC-4654E57211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F24B7F5F-D051-BE5A-FCE1-5807E5347E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8E0C4DDB-C69A-C460-59CD-B2F4048D5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3BCA8424-EE16-CEC3-5B1E-C9ADD10BE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6DD458F-C287-5D84-16D3-76DDAD943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D871F4D-0C5E-69B0-3FEF-6CBF88B51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E1E807BB-CDE2-D516-B4E6-63BEBD6A2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1B77616-B117-3E42-6237-DB267797A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68EBFA5-3F39-A6A3-99EB-CE1C3FEB5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1335D5F4-8C77-FCF1-4B62-E4077F478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E694B5F-A074-7AFE-827E-5842BDE051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0A30384-1A9A-3CAE-75D1-4225BB416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EAA38BB-CC84-5143-574B-2FF1311B1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2FA3F8B-7873-DE2B-01F1-BBBD81979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E3B3F9C-2FB7-681A-0148-AFC396BAA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B2EF44A-8FEA-AB9A-FDF4-9F4DE08DD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F07B802-CB3E-92A3-44BC-F63838376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48A1213-62B2-7A40-615F-1CA3A0E36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2974B5A-739E-AE71-4B43-F16F1564C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14230B7C-22C2-97AB-4049-46C570F08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C9C3FE0-AADA-D605-D4B2-2A7FE251F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822C4E4B-3CD0-DD69-04BB-C93CFA2F15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E0DDF05-37A6-96A0-4E12-2D7DA545C0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6061391-0027-4756-8B9C-92635A26E9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794E0F-076D-6967-4234-A98D8D31EE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088FEB6-2FB1-7A88-D81B-E979F678D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11E1282-FA59-4F52-5466-0F8F0DCF6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1AB86E4-2E7F-EB85-FCD1-4D1D95DF2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D85CBBE3-1EFA-E36F-8085-E99577143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DA30331F-FB1C-7A52-58E8-B7B08F3C4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13C9FA4B-7AC8-674F-B1BF-D84A1FEF7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0482957-7CC9-37E7-D52E-E8F67BCC4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AB39E89-A7E5-4B2C-A9BA-397F5C05A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19F878F-48F0-2341-9C25-3545EAE4F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F740E3D-B6F8-DA37-972F-781847DE9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A6475EF2-1463-5F29-D84A-450D22F2A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55BC73E8-6208-5E06-2BA9-344448F422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148F2A5-B344-2644-BD3E-CD47CE29D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B80A587E-4EB3-176F-AF54-15E4EB0ED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692D1AF-BF9C-B4A1-80F7-EEBDB019B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1A3090DE-31A3-ECAC-350F-63F7C96871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0BAF7E6-00B1-D5F9-8039-D3FF2210D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AA29CEC-52F1-4B97-E028-F0F296F13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ED8BC44-C6D7-7276-BACD-6011400D2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179DD6D-218F-98B5-880C-D942AAF5D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7915772C-7EE0-1BF7-6B82-F98544D41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96509C0-1726-F1BE-8A8B-FEB6A15CD5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168E806-18FE-23F1-8F6F-A96216544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FB298D9-E875-A49D-0915-54871A4F2D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1441B57-9A4E-119D-8EF4-1D93832D7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DBC6A207-A83B-CDB5-66B1-85412A6C8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4C3D3F1-16DE-69DC-9B38-766046B6D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23164DE-3F88-7506-37DB-46A9B8528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9E8B7EC-EA8D-9D62-7F0B-C6FFDFC52D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DD4C2920-E575-C662-4880-72D7E223A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E4C2059-35F7-3758-0F88-044E878AF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DA286350-4B45-4EDE-ACD6-A38893D21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2D04EBE-ADB0-5C8B-A095-19762C964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95FF35A1-33B5-217D-A062-9CBD8A06D4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8CEA95F-2B28-39CD-DFDD-4FCE9BF81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D562A28-E84C-C246-03A5-331BD60D8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C7D0046-6E07-BF5D-CECC-C61D605A0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60D67B0-13D8-A592-2370-AA8CCED75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DF31451-39B1-B78C-85C0-13B4FC084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0176E97-0E0A-1BC6-C03E-A2F9A618E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3AA0DF89-FACA-8057-0EB6-93BAFD2EF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7BAB6F7A-4EA9-EECF-B57C-2B32D3291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1F5F01DC-0138-4C5F-FDD1-5CD14BB0B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401C13E-361B-8ADC-8E5A-308B75C20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3A9F19B-5EB2-150B-BEE1-34CAB1DD2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1E7EFCDC-F0DB-EAB9-162F-617532DDD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5D8FB4A4-5981-FD48-4827-B88641B9D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79B04B2-CE24-B099-F6A1-132372FAA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F267093-8B2F-E466-2C0F-EB3EA5F71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B1E5BE83-3991-7913-24C3-95BCED89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13BFB50-2F6A-EC9C-9E15-8F1A0458D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0A46BAA0-D61E-FCEE-3492-97B8BF42D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470CB4D-22D9-7B55-7252-9D9636709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7930CD2-9DDE-9EC5-CCE7-7DF757B2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21366AA-771B-1335-1143-52B771B4D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C3A80FA-AB96-BC7A-AD32-8ABBBD680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FC56A56-D528-D247-BA30-206ED77FD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F291271-A8AE-5829-5F74-4785BE304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B178271-1522-9FA3-72EA-F08576F94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275894D-8F85-9FFF-E50C-97D5FF94E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C3A97C5-2CBB-CE40-A3DD-849255038B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D4C0776-2803-3B2A-29FE-8F144F459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EAEAA37-ED52-0838-C3B5-F3EEE865E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DB1042E-C105-04F6-66CF-BC839E86D4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0478868-180B-2C5E-BA6D-EF4784DC2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3BB7A45F-71AA-FEB6-7B8F-1EFB8A3DC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F55756E-5EE9-4C0C-59A8-A8176668D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AAE82CC-6130-1689-4ED0-55B8A21CE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C982047-C9AE-BB0D-9D42-981093CE5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C094AF1-93FC-01DF-5DA7-BD366CDB1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1A105E5-0C0B-23B5-856E-E57ED48D08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A912DA4-E228-AA4F-0EE7-71FB87C68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3F293E85-24CB-9DAC-0968-9BD0F17A1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42B844B-F254-6702-8AD0-53E05760AB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E4932B1A-5CB2-1B37-8BA0-517B84EAA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2521CA8-F7E7-487A-CFF0-A4915FF3A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3EC874B-C2E2-CE57-FEC7-F7CEAF8276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F325C828-82E4-E476-DB9F-177D0DF4E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FC64E46-8564-931F-3DF3-9A5D42157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CB00D751-5910-72C2-4338-5826E1EDB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5CC4841-6C66-2489-86F1-D34B7B4445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E6FE193D-2F1C-1EED-B99B-87BBC0CCD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90155849-5C71-4113-2214-E8FC51D1D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C9DF9BC-8A4A-F2D5-DEA9-9415768B4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1466C91-018A-5647-B627-B7A1C4C50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939EA462-1B25-35D8-F1E4-34749FC58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3EC11EC-8656-E31B-8254-BE3E229B7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8A20CF4-03E0-D4AC-4732-316F969A4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D18EEE8-0929-E4AA-E36E-923A4F16D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7C13650-57E8-8339-8F1C-63474CD6D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9DC34314-FC8F-2CD6-5CC4-41166EFB5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383D52FE-68A2-69F6-FB60-383A48C95F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D7DF9B8B-3789-DCCC-83C1-0978AF21E4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171E977-F050-2AB4-6EAD-8346F604C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B9940BE-75F3-4671-45DB-ABE7464D3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E44B792-7AA5-F723-F88D-6A0B5A0A3C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8C2276D-9662-C785-E4A1-07325EF1F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231C00DA-B4B7-A026-E3C9-47D053EED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F1231D4-D55B-EAEC-690B-95BE3B1A9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3FAFD53-869A-131F-EAF0-F7E16B3F4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436DB49-76CF-2B03-2F61-D11DC3F90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6D18BB7-3595-C87A-0FD7-6B16C1460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01647CC5-55C3-CEF4-598B-4C01FBFA92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5FDAECD-5FFF-EDE7-1CE8-DAC713FB7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BCB8D8B-E7E4-A5B6-CCD0-20B9741D9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1F3CEF5-3ABE-1BD9-C019-8DB0CA5C0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18E517D-66DB-989A-38D4-85FBC5623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450B47F-049E-D93F-8F34-1740D91D5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A082D3E-EB94-E3CB-D039-FE1EB53DA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308A166-BBBE-BB8F-94A3-9C5FEF33D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1D55EEE-2FFE-3012-1D99-F8FC1E1E7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34CB587-9CC5-5413-F925-1C2021B8D4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0C4C5DD-FCBB-BBB5-AC2F-25887A7AE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47AB7217-81C7-3516-8388-F774D27E0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5F229DE-5927-CD49-99A2-AE322200B0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F124AF48-A17F-AA2E-A591-C56234270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0F331BC2-4BA6-F9DC-D82C-9AFC901B6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5EB2271-3926-A899-419C-DFAC58D04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11E8C30F-2D80-E63D-7BB2-DBD1933C9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F2FDF7A1-2DA8-E3E8-F811-119B312A1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2D2B991-D811-8B10-7BAB-66188BBF8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244BB8E4-3E85-D148-44F6-C4092544B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8CDC927F-3CE9-26C4-6E33-8982C1E243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FD55E6C-D4DD-F86A-1BE8-0C2747AD2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483EB0EC-AD52-C24C-3FC6-4CC21D0D2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0825FB39-392F-C189-476E-F0C94DF9E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678750F9-C59A-71AE-9696-19660499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EEFDB7A-7055-3D36-6FF9-789689F8D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9CD823E-43F5-2DF2-7693-9AB63AACC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6678423-7AFB-559B-892D-E305B6CBD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EB7B55E1-EF93-ADBE-F813-EBB25EC6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FA5B44D6-9C53-C4E3-282F-FA17635F6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E8923428-387B-E33A-D3DC-0F54EB266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1936675-9BE2-8E69-2044-86167E1D2A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B0A023E-A744-2511-62FC-BCB1B32E5D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3C872C72-7C3E-AA0B-3942-4A25BE96E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31195" y="188335"/>
            <a:ext cx="12223195" cy="6834966"/>
          </a:xfrm>
        </p:spPr>
      </p:pic>
    </p:spTree>
    <p:extLst>
      <p:ext uri="{BB962C8B-B14F-4D97-AF65-F5344CB8AC3E}">
        <p14:creationId xmlns:p14="http://schemas.microsoft.com/office/powerpoint/2010/main" val="382763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097A64-1DB9-44BF-B7D0-40E8B93C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17684-444D-2801-5B8E-C6C45323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B7C297C-9A19-4D00-BA14-AC3EE315B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1C589EE-D007-D305-EDF1-9023AC9F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B593F129-0F42-044F-FA79-B3B21E083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D5C8EE9-AE37-9E11-E300-062B17B8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5A77B841-F4C5-C306-27F9-9136DA5A6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FFB5DDA-C90F-9BA8-9F3A-A0567A946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A7E5317-399C-4665-90D9-0F3EC801D5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D151A95C-3518-08C1-A55B-EA5D9AEC9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A808D108-24F5-4C18-9F06-1F52735A2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42709FDB-D65D-48BE-E304-8C160FE97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279D8B1-C41D-F519-7CF6-13C4545F6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911B61A-4A55-49BC-36EA-0597982B9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F05599D-773D-64F2-C627-910540F05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A026CFC7-AC29-A4A9-1E79-392697A42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0B7FF02F-D5DF-D4B5-E329-70C3651F76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23CFD75-37EB-3485-DC5E-2699C9F61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27765B5-093C-26CA-235B-2941D44BF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78AAB28-D96F-3ABF-799F-0F2E6CC1B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62E06728-B857-4F33-A045-737B40A79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CE01DF13-16A4-BCA9-6A91-D8AD24CA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69AC760-5260-26FC-72F0-EBEEBB9D9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EFC5C4F-E113-3550-C95C-E87373E0A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A1C3A7F-116B-4707-34A6-6C5B68595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4053964E-35E2-DF2F-5FE8-A6010FD1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AF66654-2F15-F696-4722-27D19A234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37F9105-3846-9B13-1059-D3F424A18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BE5EED6-7CED-224A-8913-45465F021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BF852D7-B9A1-CD5B-4FC2-28C70A1AC6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A08E54E-1A10-66F3-7B82-601ECD0FF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172B5D73-5CFC-DA61-0044-9ADD53556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FB38774A-C3B5-289A-C80A-0BA158919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5409CB4C-EFB9-FCB1-CDDE-5407A15F4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C66B09B-D235-8C99-124E-2A8D08E59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5B1ABE3-8DDB-02E5-19C8-A5337660E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4876ECF-47AC-C6BF-2967-C775E63AD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154DF6FC-C161-0896-865A-44F8BE96B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DFB18EA8-5C0B-E68C-02A3-407A4140E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84F6E666-BE68-9E06-A175-A8565F3EE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CD2EAA8-D762-6262-6367-A10FBF739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5CD97B50-36E1-C872-ED97-4566112A58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F724C543-FA98-8F3C-2129-DB59B68621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6D2BEB6-4326-7879-C165-FDFA97CBDC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1126633-346E-E66E-560E-081B44612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77B95856-465A-036F-BF79-EE273AACE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181B98C8-2DD1-F068-FF08-C0CF4EAE8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A3075C7F-9085-1964-406D-38A740C0D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60436CE6-A2B3-B0C3-26EF-05AABB20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40DEC8F8-95C1-4BCA-0E13-75F776BDA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91BD6802-FF55-47A1-4863-843B8DDCE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9ABF1775-2D45-8981-7D26-D3CB9268A5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0E4EEFE-67CB-FDEA-FE41-7B9A1D74E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1851A76-8B3E-EDD9-BBC8-D29B3A61AE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8F72C9D-0705-F44B-5BF9-8DF0BD6D6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D12B57AE-C3FB-3F8F-8B6D-2AA79AF15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ABD5F442-D33B-B860-CF41-367A7DC9B9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CA849D44-9A82-1799-0CE8-EC337A9F7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B96001F-389E-5E1B-D2AF-64B450646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815541C-CE07-DB14-20E9-B164A1503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6229E79-EEA9-CC96-74D9-786D7E7B0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AFC0B932-E0D8-2507-A074-AB734F50E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ADCE9F26-F9E3-2FA1-44B5-AA8D747B7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9A3C66F2-D8BA-0152-D6D3-8B63C71C3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071F3403-0AD7-80A1-5E36-080266F323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D13456B8-BCCC-DDD4-A5EE-15A12B99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8BD322D-3D25-45D6-D640-7097032BE9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71EC825-FB61-8E88-A93F-CC4DF9809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8AEA30BA-315D-F651-A33A-CA7A4E440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E49389B8-DD47-6952-E05E-8E72A8EF7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DE492B9-0051-31B6-B162-9C66D9854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E0184F43-C7F2-E415-76EF-2687CFE40C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41AB5BB-77E4-0873-A4DE-3FA81A829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0299546D-193B-AE4F-18D3-49478B074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C183B71-916D-3EB6-D2D3-8BC66DF2A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BEBAD44-BEE0-AEA0-6C56-340227F70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A45036C-A895-4C5C-DA66-8766F4D2E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B399993-74A7-9B37-94C0-0C8653B1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21CBB6F-63E0-9817-5141-BF88F3BDC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B910F84-0BEA-81ED-9493-811E2732F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398D3F2-3C92-6192-A028-5E23D90F0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F6F54E2-855F-7249-327B-ED00A9E43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E6AA39DB-980E-14AD-FE8F-D599DD4E73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52A6A1E-7B95-E11F-6ECA-3495FBB5E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7C1F6E2-33A1-19AB-3318-CE1CD84B4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1C425FF-9FFA-CD66-1AA6-923A8B205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F6A72B7B-6D54-BC08-E23F-5899B764F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586F0C3F-6C33-A98E-C376-B1E32C14F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8AD32D28-BCE1-6D05-195F-5552866D75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BD86C72F-D0FC-AE56-5F67-A02B934F0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B9A8680-2D89-3CB9-FA4D-536E8430A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EE18455-3B7A-9055-7999-CE257BF63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1CFCD2DC-4579-0F6E-83C3-668EA5CA4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A07132F-D6B7-07A2-D275-70F5D9FFD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5CF5548E-C6EE-39A7-207D-1B430EDDF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8C6D76D-044D-1446-1C63-8008D639A5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EA87E9A3-2451-444D-9D1D-B70E27CBD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3B46307C-3B45-8A68-12BF-46F40210D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09E6513-ECBC-F32D-23E2-43F0008A34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5FE1468-535E-9179-C518-1B214EAFE5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45ECA100-77DC-649E-D997-B8E904EED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4700FB80-4A0F-7E5B-D657-03BD8AAD0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DA9E6A6-86B1-A0CA-F729-FB6B3AAD2E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F06F8EF2-C77F-8145-C664-218F9A974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7AE4900-282C-6520-6B26-739D96B2A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E894A2E3-746E-EEAC-C09F-696983681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8A6F33C-0543-BFC6-179E-5146C453B7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D5C15BA8-86F7-77F6-8C4C-FEDFCC545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CFAB4B42-BA76-4718-6CA7-05DD9A3F2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136E13A-84E7-B9AE-D283-8C1D3E1E1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CA0B0DC-6FC2-0050-6F13-1688881474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DD2F2DA1-FCB0-CE7D-09D5-BBB3A0CC1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1FFBEDDB-0CFA-715B-37C8-FB1733DEA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CA843A55-D84A-2894-7D24-78F173DCF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1F07507-AA72-1B38-DA5A-8359D6861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6CC20F4-9C4F-CEB2-23F5-ED1E535C0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CC657BC2-7061-8E82-F23D-9699B6BB5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774D222-7AAA-76D4-7CCD-372C827399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6669F7C-0EA4-3F00-2DCE-1089FAD6E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A4FD2FC-4AB0-BA75-F464-AB1B7A82E1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775318E-7C55-A37C-B614-5C0152553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4017798A-6F09-93F3-9588-B46B923FB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E0BBE787-C869-B5F1-6EA5-5A2D6A975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9B12BFEB-757F-93BA-B5AA-3A054E436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7E6BF3F-0077-0DB0-BADB-447748C9E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C3422CA-7FAC-602A-87EE-8453AF9EE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F2126C9-72F7-2801-8984-C1947D87C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5F44F51E-934A-36DF-0FEE-5CCD476EC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38C15748-25E4-158C-53EA-C10CD1B56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327D5DF-8CAA-77AA-43EE-414DC8547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9693126-AC41-143F-3A82-692CC9E15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5E38DFE-E5C5-E2A7-B861-5A4BF8FDD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3F5DF20-901B-891C-A153-F952E5AA7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520533C-944F-E654-6E25-12D3A918F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43F302BC-F5FF-F1AD-00E0-433F247B5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4228447-8CDD-9682-2A34-A0E0542770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E6967D3D-2870-D985-B6EC-874AE9D05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7DD70F6-ADC6-0AE0-1552-FA6D4BD61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574C14F-1535-81E0-C7DB-A2F66AD18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54A3461-E692-314C-33F6-41ACCD455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2F14BC9-13D5-4274-14E8-F1E5F905A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A8F4617-D79E-352C-28AC-6F4F47F64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017546D7-75A6-74D7-1109-F7DE9FFE9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914784E-6060-3512-ACEE-8B727830B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06205E53-CD4E-CC69-BF3F-975D9A4534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1B86C1C-F319-D72B-FC2B-DE5A6A968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34159CFA-C8FA-3730-DAF5-04F1E048D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6E7C8631-0D1F-A918-20D7-380CB6A2B5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C05746B1-018D-1980-3D2F-4F6CDF29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26546526-559D-C151-6DC5-CF4B1AE1CC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BBBF081E-034E-6578-C919-EB7E7952B2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30BD4381-46BF-FAC8-C8E8-FEEA0F6A51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1A406FE9-5BE3-AEFC-45DF-14BC4FC4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4F5B903-D473-9878-7630-8D84BDE683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5F8BF3D-7F97-2A0D-18E9-F9BE5B82E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F0998BF-60CB-81FF-88EC-4197D50CAB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E68ACA1-10B4-FFC1-4546-B368BA67C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7B181328-C128-08AB-FA91-C6E1C9CB2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2A21B23-F9B7-5CE5-4043-140C67D8F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D40308F0-7086-A39C-9082-F16F415CC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B4D141F-F270-2251-D8ED-119771AE91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52EE8AF-FD1B-E94A-5AE0-C98A7567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DD9588D-0869-1F8F-9296-B24C42318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5D3B938B-6B52-FF5D-800D-84FFA6D03A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A63A5D4-F561-52A2-E613-86D9404FEC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EFCEF68-CCC0-0678-EE38-A07FC9624E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2D1380C-9F8D-BDC5-6897-E5AC77010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06166" y="2382006"/>
            <a:ext cx="11105121" cy="3320254"/>
          </a:xfrm>
        </p:spPr>
      </p:pic>
    </p:spTree>
    <p:extLst>
      <p:ext uri="{BB962C8B-B14F-4D97-AF65-F5344CB8AC3E}">
        <p14:creationId xmlns:p14="http://schemas.microsoft.com/office/powerpoint/2010/main" val="322656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24557E-3985-7484-F8C8-765A5C7F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435B4-2F61-C936-EA99-42CD19DE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C6CC7126-9ABD-4540-E6A3-EC95C02AF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104ED075-9D6F-F803-AEE1-654D47542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5DBF273-6F65-D06A-B15B-8DFBFB648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D949B06-A61F-B878-7CD4-C6CDC55D0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E43195C0-3FAA-55D6-62CC-9A71AB400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48A0A8C5-E026-235E-6E6E-E95E68173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283CDCC-AF05-783A-5C0B-31A367C54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8498D35-E4B6-D68B-4113-20B01FE1C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CA71EDB6-E46A-37C4-3F0A-EC909ECB4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7D0FC1FA-CD4C-4388-0DD2-44031CBB3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557402B-1A9D-8C66-7F9C-7A7B3D3CB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BCAC847-B1E7-97E9-7C36-C5A6B666D1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03B168F-0191-F35A-38F7-A7BF138A7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3E6BF61-7F21-1484-E0E9-5524FDA6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191A15BF-2ADC-B6DB-180E-1FB0EA430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1F3092C-2917-F7B1-85F9-6C55C0A1F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22576B89-51D2-2E3D-8CDC-6BAD3AA88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A40BDC8-7BF5-A1FF-B103-2D5E40D4F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BCCE7F2-F217-98AA-FD7D-E06301D0F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29BC8BAB-6E77-C71B-31DF-7443FA0E6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70C5141-6485-3741-45C2-FF07D1FE0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4293C79-299F-9675-8973-B3F3952043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7CA9663-50D6-3AA3-3C46-2FF8FB271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F8F6791-E2C9-F46F-DDEF-E21E07DCE5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D935511-EBF0-B4A0-99F2-75CC72B6D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8D59042-7CDE-930A-1925-31EDF480E6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9A42338-91DA-F27F-BB49-3155792A26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10DCADA-FCFF-5446-1579-31E9BC2DC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30164B5-FFC9-EBAD-5570-75C0017E9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F3274A1B-8C71-626D-5162-DBBFD04C0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011F547A-9628-D4D5-02C1-8FF02239C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56258B1-79C0-AE32-838C-E7B7C589D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46BD7814-921B-EAD8-9F4F-2949F888BF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1B20229-28E1-40DA-C0C8-F305A0572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2B3AAE4C-97C2-B0E2-A1C5-3239A0040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F076DCB-4383-31E9-63EC-AE98C645F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C573A9BE-EC58-7F6F-8F9C-87B0ED20E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54942F8-A5B6-E9EC-7366-58065C90C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D3D1EE1-A3E5-E2D9-1232-C217EB9FB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419F65F-3D78-7D70-B497-3AA5412D3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9F877DB-C336-EF17-770F-30DF9D0421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56E32BBB-CA43-6FDE-D221-A32D79132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C1A0391-CB5E-9BE2-390E-D4E87221A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FEAEACE1-5B44-CD2B-623E-E81CC1360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34BEBF72-AE84-FABB-6BBE-B9C50C5D2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AE8D078D-E8A9-3763-2C96-1E97D084A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81776DE-ADF4-5D64-85E3-1A0C70B63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6EA2375-5D5C-7221-2530-E2C055C021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1CFFD82-9E20-6CD0-85D5-489335646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1C79F1C3-BD6A-E227-A8AE-11C65C5D3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8806D40-0749-1D27-6A3F-23E34FEA2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19B29F23-2A0D-AC8F-A937-68ADB72E09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F2898EF-D646-3A26-31BC-BE6CEBDFA8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E5032A9-A8AC-B860-5579-7FF18E1F7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E812B4D5-FA73-BCF4-23C1-CF4617CA1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23018C2-80F6-35E8-4DC7-B8F980A1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A9A5E01-7AF2-9A80-8DDB-8A3B58E79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08E839F-AA79-38F6-896C-DA78FC299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782D750-3596-73A3-400E-5D5493F18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D138D76-74B9-7426-A6A3-0716EC22F6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789CD1E-F86B-8D1B-95E3-9304AE8D8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07100E4-4C2B-3BE3-CFA1-D265A07F8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73F4C4AF-153D-6863-EBD6-DFDCEBDE5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315ED31-439F-5246-C181-2D26EFBC9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8FF9695-737F-C6EA-143B-CD8A775A1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61BFC3F-58C9-309C-421B-1D8AEF29B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A4FBFFA-19F5-B5EA-9C87-946733AA0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740A4B37-5C44-89FD-F0FF-E4CF0DC40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7D44F1F-1694-7175-43E3-3577AA43B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F1F592D-87E1-1D43-483D-39F3BBFBD5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8DF1135-CF07-4027-0D03-7E73FAD7B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EDA42C09-6A62-DF92-DDC9-6B8ADAE44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E5C2EC60-7895-0633-B127-0E759794F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B02679C-4B2F-9474-BD63-A09259D1B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7D0CCC5-2820-578C-93C2-73AFB6D865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F504A7EF-D44A-AAEE-B9BE-CD47A0BE4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1CA10AA-5386-E975-8297-53538E475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4F060285-7BAA-575D-86FC-DC3F6409E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B96737D-C433-9A6E-6590-21AEEF459E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3A3A358-BDF6-5710-5DA5-8B4C7262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D9F1AB6-DCF7-C447-11D8-150370074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DDB08069-9BC4-D64B-05DB-11BBB2FA7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39397677-DC87-3267-2CDA-0CA33103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3DAAF1DA-6346-6A5C-958C-5BB817BDD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2C6CF41-A348-AA02-9ABD-07A6E7D54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2D68D977-1E6E-BE21-1AA0-9CCC51943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7F9B7D7E-656E-68F5-D8A4-4F6DC5126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FDDA665-58D0-8CDD-8268-AFEBBC00EA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53BD1EB-F271-54F5-7320-5FF241D51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85F225D1-BFA9-217B-35BF-899C2966BA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8E57BD1-43BE-21B6-E358-162C245B4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8855324-B362-5E97-0EA0-477F39CA0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2E43D08-495B-B743-C419-E095F0224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CEA9C4C-04AD-83CB-D765-6A587F909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09C1594-48B3-289D-FFD9-96536B371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861FE76-98EC-FA48-1CF7-552111D4F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5D5A9BB-F959-85DD-DEAB-7A555FF94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2D212BD-74FB-29C9-429E-E59CC9D11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E872C59-72AF-5D0A-DC02-7F433C157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4F8201B-B153-4E82-D146-BD70A1060B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71B98D8-10BF-4625-A908-BD60B1F13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F6FA1A58-8270-A866-C893-E839B3032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12AA265-1A1A-8A13-0EAF-BECED42F9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9FC680C-9C2E-0AB3-C15A-6AC037BC2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0ED34CE9-43C6-021F-500B-E598C18F5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09C6EAC-58D4-467F-5E23-DF861D1AD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B287C69-6A69-F1D6-EEE3-8CF75F291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86EE756-1158-5AD4-0207-8DFD31B53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58A513F-B351-1E3D-FC88-4FDBACF23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4D67600-801B-F81F-11A3-28A9A47B5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7183C61-CEF8-6407-21F6-DBD6E0B14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3B00D31-882A-B2A0-C1FA-FCA351CE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328F7D6-63B8-6198-EB65-5D6323139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62C6A22-0B65-93DF-0D03-E5623E6F6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5D4D99C8-97B8-5DE2-7B92-74D525AEA5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10F5EC43-21CC-FF02-5B7B-9B3D541EA5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E633CF0-F9C4-C116-3FBD-3DC91CD40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A2FF834-F968-1185-3D5B-8DFA1F4B5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C5A2C39-517F-2534-C9B3-1A5DDC511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7F78F0DF-B54F-5126-EB25-D360E0FC1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DEE0C58-DC43-AFBB-B4A5-FF7096F3A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2FD06E38-DAE0-EB14-1137-6D019B52B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DB94E105-3912-92CF-A20E-AE7AC79E3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0F5C527-B881-28A5-BAA0-79255A7EB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2A509F8-1195-5191-3544-F9300B4FF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80B8AD-0DF5-F65C-7AC5-AC951C590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7784033-E451-6567-A7AA-FDBD98ACC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5D22C7C3-FB45-39D0-7851-08E0B819A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046325A-E481-C898-1C5F-0ED59AE41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961D1EF-E389-1455-1382-BE8739025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4C68E666-0641-D6EB-EC65-4AD92DA50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3C060AD-B4C8-00AD-AAAA-592D1DD93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93BE417D-7F46-AA6C-4A6F-D2C1454E8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86DC4578-A079-9342-4D1D-0429FB66D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03D2CAC-C054-F8B3-F9D8-978CF4CFE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F79B6D4F-4E15-B74D-F546-9DF9559E7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67E373F-D785-9B95-02EC-E10380167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817EEF14-78C7-D9C6-F9C8-BF4AB80C5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AFE5246-79CE-FA24-E465-B18C552B43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D5D08BD-C125-F818-15D8-C29DB5F3F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45ABAF1-BDA6-2C53-CC28-62580DD18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8AFA3C95-B663-1C16-AC5C-007872F53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82B5FA0-5666-220A-BF79-054198D44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5C9E53F4-C4FA-6A33-4BDA-362CECE58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4197F71-449A-B19D-6658-F3344417F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DB14FDC-BCDE-06B4-02AA-B92A673D4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BDB2540-79B8-0533-C63C-B6359798AF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E664D03-3043-7787-47AC-A54BD44E7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0F90DD5-5864-802D-3814-A9258AED9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3D27776-FA69-9A65-2012-F30266187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B9895B1-06AB-F9C8-38B3-37AA1B2EE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8B4983D8-0F82-07A6-63C0-965A13255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D89BBE00-FDF0-4D8F-D517-C729CBF227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2955FB2-9964-4BDA-366B-DE1068DA4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9D9411D-200A-BB48-C2D2-3074E97D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4D618D-6DEE-55ED-90D4-16E5E6C6B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5644B92-64FC-B28F-5F4A-E1A6F25B2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542BDC71-F3FA-2050-A03E-489780128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0841F0E-2865-3CD7-3A02-35566E950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A2E365A-349E-9904-D429-09D953B4A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6FCFDE0-1356-F82A-B7AF-08D128A1CD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79FD869A-4D7F-D0E0-541E-4C6DF8392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8B782A-F776-A470-97D5-0FDE48015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7B4234B0-77FA-0696-F5F6-AE04216251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8F09DC0-444E-2861-DCE6-290D1E297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" y="-3909"/>
            <a:ext cx="12192001" cy="6919786"/>
          </a:xfrm>
        </p:spPr>
      </p:pic>
    </p:spTree>
    <p:extLst>
      <p:ext uri="{BB962C8B-B14F-4D97-AF65-F5344CB8AC3E}">
        <p14:creationId xmlns:p14="http://schemas.microsoft.com/office/powerpoint/2010/main" val="423363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67F37-E2B8-0F99-01AB-71C062C70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1A14A-F0F3-B539-D448-BF7033F4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75BF833E-E973-37A3-4AC7-D04DF3953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96722AC-3C3F-619F-7FA0-23E937C4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9D4E4CC8-1FB5-5F13-A1CE-E920EC7DC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2A87880-777F-2EDD-F883-760BCBBBA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626452D5-C084-D873-F560-E54A90520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AD346C4-FD53-6C9E-791A-0F571D8A0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95043149-CC81-4E4A-D422-07F0A2CA3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1F17B72-6FAE-5F61-0F94-F2793E938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EF1FBD9D-E7DE-B5F7-8C78-A37D265AE7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583AB94-6F8F-B055-48CC-EF19C716A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7141FC9-4B08-2673-0B0A-669E537BD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CC07CFE-20FF-690C-9680-4B0BF00DD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F62DDF3-A387-C6AB-5B98-53B23B342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E1BBFC0-D381-5DE6-B33B-145D225FD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9A34D32-A483-1E84-B24A-0C0B2ED11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B9E91C4-563D-AFBC-F218-12818E485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8E1630A1-3C9D-6AA1-5B53-7AFFDD3C4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C0E05D2-6272-EF7B-19BB-8A8935610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3B00CEE-BFE9-3224-D068-73404455A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8584784-5639-A8E0-F95E-A4BFD7449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644C309-4EB7-79C7-083B-F5EF28135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14379DD-4155-ED70-F78A-37074C651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0CD1A14-E045-70FA-452B-1F1933DEF9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1DC896FE-26D4-5B93-B9D9-035D541E2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E33EC06-1799-FE6A-0FF6-3A2103AFB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7F5C36C-082F-CE2D-B3D1-4139F5F2C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2B4B3BC-1344-AEAE-0EE9-B886812F1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D2F9B861-56EC-2FB3-BD22-91D237AB1C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65D665D4-EE5B-705A-555A-2D393BC86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B1E027E2-FC03-9856-DD25-809494C617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6B34BB5-C769-6729-A49C-827471EB6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0C65708-931E-BF74-0AD4-F016D6D50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F1B8D14-9A61-A5B7-90BA-ADB6746B8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C78904FA-447F-DAEB-19FD-623BDAB245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0C27F3CF-F6CC-74FC-8C21-760A2C84A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D3CEF2A-8CE9-6B87-3622-3A0E02293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BDF08217-4E02-1365-9E68-4D63B1896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50CF57D-FCC5-2872-0DB0-CE9B269F2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1CADA992-2007-3814-131A-6F5060877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057489-702E-B1C1-639C-F9C84506B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A6E63C1-5D48-C330-2594-F28A8FE37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A0C4EE1-B8E5-3A66-58DC-2E0F82D60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3492F7A-CB58-7ADD-76D2-EC1E552AB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E00229B4-6170-67BF-2A2E-D82FA6384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36840F36-02A0-E9D3-81BB-B089F8D76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5117B4D2-8BDF-D0A6-B6A4-03C57F794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FF2B99D7-16A7-BED8-5737-A39466BD6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3193355B-D018-F97E-A6B1-78FC5BB33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28E2AB2-D5A8-5F6D-0209-AB8027C46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69FAFDC-AF69-8327-9348-B9AB64DFB3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15C34D2-11FA-5001-D3B2-362656A9B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9E5971A-D3A9-2871-52F6-4702E8E86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2476DE42-C5AC-679C-5A3B-C85004827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25F1427-7638-165D-CE2C-E8FE974E6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38CBCD0-080D-EA23-09A3-BD04D4245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E2C5066-50B3-F87F-EC49-34CBBE3AD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60729A21-4B52-8381-8599-D5D789ED3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04B32A9-197D-E359-DE90-03CB0AF1A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68B52E72-F4D8-5AC3-D199-35AD72913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F8A5C3E-49AB-61AA-D372-EB1492D45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1B29CF4-1C0E-C1E5-D5BE-AC757E970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0C280504-B19F-EFFE-1E66-A040D3037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D062680-85DD-BCBC-2712-06B20B6A9D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4457DAA-1F08-DE44-563F-666DDC7EE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0B3FD29-B704-9208-50BF-A2CA998C7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682E4262-BBA5-4D0F-168B-7487A1734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100D9494-B59B-B847-2FB2-F66207047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C2FB9209-54DE-68B1-C249-3A7088662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D5D4725-6959-CF84-26A9-DC91AA6A2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3055034A-885D-C348-EFE2-CC66AB24C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EDB0CC6F-90D3-D976-A8B9-7DD23E44F5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3AF6609B-6899-B0A8-FAE4-C55B33425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32326E78-8AE1-D897-40F3-843083CB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75964FD-9CDA-358E-9CF6-1EE6B8F71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270F8D4-8DDD-20C6-1A18-77F190251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1FBA01A2-C3BB-840F-9F0F-71CFD6193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A86F17CF-D1DF-667B-AAC1-8395A2B4D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1E14AAB-EBBC-775A-A9C1-B27EE50C1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C212CC47-45B8-DC85-C3F1-B06520F10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C16D3DD-58A5-4B70-CDFC-0913C9E92A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58C9DE6B-1DF6-0FFD-2800-2C5C87FD76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79E7EEC-3773-7E5E-1839-907B567ECF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AC35C77-8431-2395-1985-53DD5D87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930539E-73CC-7FEA-69D5-0D73CEAC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8DA38DF2-3CB5-400B-7C36-175FCE1EB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FC276B5-9839-9F11-FE33-D7DD9C0D84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227EBE8A-625A-F2BC-00FD-9620C0816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4870921-E10E-1273-FF3E-2A9101A9C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9DE9020-D4EF-E4C0-D0D0-A21E3DBBC5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2155CACC-0782-91AC-F19B-41B3B9764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3C064C65-779E-9992-E9BA-19C7A972A0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0151E889-7AA0-5D60-8C24-A8C689C92D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1A585D5B-D749-E0E4-B6BF-FB68E45EC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2910F59-0291-1F98-6BA3-FEE1E6CF8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E609C82-756C-69F2-733E-D75C058D2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8533282-59D7-B24F-D460-9D84286983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65ECC29-1B49-6B2B-9728-463B9E4B5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A15ECB8-6351-19DC-DB34-5E4CBF23B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7F97C620-8A9F-0939-FAB7-3184CCA5C7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0181603D-CF23-8924-5086-7D3A790087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A601CB93-C8E8-F08A-5DE1-B52D7EDED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B4CF5DC-7C46-8B24-6BCD-AEDB4F121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2E087FB-589D-70BD-B6ED-BC38AD977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C9C7F5A-6604-7B94-39F0-6F6FD2D95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ABCFBDB-67FF-2151-C595-3391B9EE5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CE88A01-87D9-BD05-1D32-EA958DB49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8930877-DD3A-1ED1-648A-F9C3B9490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D10910B-4A15-EC3C-9C15-03CD560F2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CD433E36-C090-476A-DB74-E33561D97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22573CAF-AFE1-24A5-1F21-4BF3AF92A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CC7BEE3-3B0D-A8BF-DFBF-D887E94C4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5158E945-6889-EDF5-1E3D-9FDA7F1EDE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FCCB5E5-4DD0-3C1F-FFD7-DFAFDEF75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72C4899-66BE-9B3F-DDDB-F5783D604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2DC5E6E-5C67-27A7-A1AE-D64C28929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873B3072-EFCD-9B77-E6F3-26BF02DAB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6840454-F11C-5E10-AC12-9C5A54864E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0F060501-087E-116F-C3DF-EBB3F37C5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C7C056C-E73F-9BEE-2458-243395779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304D628-F68D-236C-4C0A-90788B9FC1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C4C8656-5253-940E-8018-F20E48E3A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43078873-6372-1BC4-AA66-F4E4B9F8D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93C9A82-EF52-5BEF-45BE-4E3C9ED45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EF9830A-BB22-66F8-7F82-A1A5E8283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6A8F2198-1DE6-3ECA-ADC9-E096DEB2A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F3F26FFC-09D5-DD63-A656-74C26EF93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A73499B-D8D3-37FA-D759-71A047AD7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7FE7F31-F891-F50D-5893-A5AFE98FE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016F47B-6134-45DB-4976-33105EB14A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720B7FCF-0CE0-10BC-C824-8A7ABF80A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6112A89-3AA2-D67D-87C3-E2F68ECEE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2762D909-5842-B427-2DD5-96E9C3040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8AA1F82B-38AA-36CE-4C8A-5A68E8ECB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D0227D-39F9-10F2-658D-879E33DAB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8CBEE8F7-0673-7537-0E2B-6333948FF4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6E626D54-11EB-912C-A939-D39ABA3B9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B886712-F34A-A2F6-9EEC-2A0B14362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1B634D0-CAA8-111A-B833-484EEC84E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D4F9A12-C018-1358-E448-E91B351A3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C1EF56DB-B429-FA71-0CB8-BE64BA357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56009DC-6301-FED4-94BD-1DC4D29A5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9FF2B62A-AAF7-7CA4-F390-B5CE10C95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4CA93B2-32AA-543E-FBA1-D1DFDB03B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C2E408A5-1DA3-8F00-F105-D4A91DCF1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0F7FA54-F49E-A863-1D79-19BEEF4FB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D7176921-5A0E-B2A9-A166-199EE4CA2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2231190-C3B7-6D1A-25D7-3258AECC61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BDE8E05F-D0A5-2218-1421-6560F7539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35ED4A4-1613-8B38-1764-484DC6226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59DCF34-5069-3AFF-C517-B7F33624D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BB9D389-0E68-A460-3411-19BFFEE24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39D15DC7-50C5-592C-7727-00C3782D0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EEFBB1F1-3D7E-09F7-6BAB-50B6CAAD0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92062DF-7EB0-C441-722E-51021908F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0DAB721-8C64-59A1-F665-745CE5B93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B4F18306-6ED5-9D17-9A93-2B21B31A4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0A6BC2D1-F871-49FE-16FA-EE084E78D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1ED1DB34-183C-471B-CB24-990D6EBA99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92C9111-D488-F70B-05E7-50A7B9C558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D259C8C-896C-5FD1-8D59-97B2CC697C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2C443A1-208E-ABF3-72BB-B41A552FB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92B87A55-82A9-9280-6A78-11532B545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C8FB2C-2397-C9D4-6245-BC51A92F9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5D1875D-56F0-0CB2-8B7F-E3CF6D5351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BD83D10F-2CCE-E15B-65F2-CADAEFB07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92697" y="2055250"/>
            <a:ext cx="8670510" cy="4364351"/>
          </a:xfrm>
        </p:spPr>
      </p:pic>
    </p:spTree>
    <p:extLst>
      <p:ext uri="{BB962C8B-B14F-4D97-AF65-F5344CB8AC3E}">
        <p14:creationId xmlns:p14="http://schemas.microsoft.com/office/powerpoint/2010/main" val="402454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66D076-9FC3-2CBF-F797-09AA97AE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BADED-B64F-FEB8-D2DF-86C0804F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F7F82F6-1C1F-B20E-AD49-CC8F5FCD6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0EEECD8-C013-DDF9-7837-D649899AA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EE033298-97DD-0EF3-70EC-A34BFD5F3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EEFB1137-8BD4-B4B5-4DBF-F84B7111B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DC2F00C-D2E6-7FE8-60D0-0D40BD91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008A12B-E9C8-B750-BDEF-817569EA4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500772A6-CB6A-6E2B-0AC1-605FD4CE5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A43E06E-963D-AED9-3C92-51216DAD1C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6393BBA1-360B-A7BB-6D4F-9874079C8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21D9B354-5946-81CB-0D90-4C4620C8F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832B1ED-BA20-0C32-2B42-B2408D8F2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8E6EC34-CD16-4419-6968-88098E985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21C48DF8-54A0-FE63-5367-3C63A9DCC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300E4E2-EFF7-F9EE-4F18-B7BCB3ADD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0C54BE00-C393-07AD-6EF7-6213EE97F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F14460E6-9A4A-DEA1-3F40-58C9D5FA1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1932D21F-AF90-C492-5022-76BA64B07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6EEBD919-E77E-9AF4-2DB4-503F7E99A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D5E459FD-56A8-136F-EE7A-541F053ED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03EF00BD-AB57-431C-D038-C3AC31C96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4FCAB95D-28FC-A7E4-E2F9-987719608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E6CB1A1F-400F-CC39-8F8B-B85ADA2B0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D7F1A7D-BEEC-7F2B-C664-A8F386210E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7C2B6DD2-F19E-C6EF-0133-E62456C4AD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708A1D93-8C82-76F7-CE2C-862178DF9D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8060408-8A1F-7528-1CC0-F97F11E7E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665C9EC-1A29-9DF8-05E4-71FA7F45E0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5824BB5-D1D7-AF27-9BBB-ABD262FCE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32AD31-10F3-2E40-BAC0-D981A656B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7C714463-EE80-9EBD-3805-A109E2B29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BBD6898-275D-A278-3BE7-FF79C3E33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FBE9D0C2-18FD-4B85-DC04-64FDA5D0D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AC0A40F-2EFD-38C1-BDA9-F5EE537BE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4338D4C-CF90-5CB3-05EE-DC73915CC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53AA546-233B-8A6E-3BB5-FCA32DD7FC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167AC8E5-BD85-956E-B960-64D2DC6A7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A154F1D-3176-3D8D-CC51-9BE9C9BA4A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04017512-D874-5A5E-3404-C13D81B9DE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0E57D98-17FD-BD58-BB25-16D3CAA2C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5A0DB55-E533-7434-CF46-BBB602075F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EA559BBE-8DA5-BD7A-3137-07E5C748B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89A9B1C8-7EEA-B087-DE95-D21C2D847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9CE9C61-739E-42C0-CF6F-83FC8F301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473B39AB-1908-C52C-B93D-15663A2DA8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588C5B5-76E0-94EF-D925-FAC094ECF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95F796B-41F2-1EC2-8D42-9B756E9AE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83925EAB-0FEE-8150-9AE8-8E0ABB5F5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12105EC-5514-48CD-85AE-CDF7B5809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0B38F739-A735-A7DF-987F-148DEF9B4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7EF310C-86A2-3450-E54F-6A245F0FB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9EE7CC8-8C3E-E566-3638-E7F27BD1C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DCC1539-30C5-9E65-BFD1-CBBBC1861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D355B77-AB29-98C4-C40F-FCC3A90A8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9D6B1DB-5900-9B04-0EAE-72D9D1034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700A6818-D7E1-FF27-9A4F-CAE922E3D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B60776EE-F901-A337-9369-F49413CE2E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93E32A9-AEAF-6D9C-0235-1683186E0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9884815-C63C-975B-F24E-0AE5A8B09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1596863-D121-21F8-BAFD-5220085834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8BF3508-67B1-BC77-208B-5808F236C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11CCEB86-7279-1238-A9AA-0A82B6574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47FB2682-8987-3D9F-37D8-AAB92A8A9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416FA8B-6635-7E10-170D-B54743F2A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7C11489C-E063-68C0-FD44-2A5507B2D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26798D1-CEA4-6619-F9CE-F33931DF99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B47994FD-3DED-8E33-96F7-1ECC211649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F9915F5-2A51-B2A6-D8DB-4DC8BA6BDB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24F9B03C-8962-2F12-CACA-E3E76CB54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113FFE9-6DC4-2572-1D4E-7903F2986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A4F0097-1EB2-82F3-58A3-4005BF135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A502D4A-4178-3308-606F-B8CA0E447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AA4CEEA-CE51-F3F9-C576-5FBC61BA4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40413B9-C4B3-AB33-D440-FDB6B8DF4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556C4C05-30DB-D5E2-23A9-D8EDC375A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1B21EED-804D-A20B-3731-08A3CF820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6243963-75DE-C227-0D0C-7430BA573A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6192BCE8-AF6F-2419-76E3-87955D805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27F3106D-1C11-B1E8-D89E-D16CBE18E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DF887C9-F78C-03F5-86F0-4AB522E708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2481C64-F5EE-D3BD-33A7-AB681980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73162D9-96D0-ADD7-8678-98C8DED6E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0049560-C0E7-8810-6DFB-1A76DD611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506D7F8-E062-2F8B-C47D-75A131C7F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D6533D8-85AD-9929-8EAC-62329C02E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7BD9712-08DA-E037-ED19-92C669B14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94C2BB0-1C71-0416-D104-6F303F625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A6E5BBBB-486C-1D41-56A3-3B83380EF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BC243A09-608F-7238-65DC-3A07C7059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C7A3444-F281-9F62-745B-4AB577E34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3EC3480-193F-CFF1-E469-08C3E9643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27835AFC-E1BF-1799-6AB3-83D6AC613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0192124-BDA9-EA6B-8E73-3E40E244F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17BFF274-2CC8-8087-0DAA-2266FC7FA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C48F2BBD-8E8C-2580-8F86-F6F6295DB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1AE28EE-25BB-64FB-C42D-0F2585945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71C3649-7F37-9E49-0B8C-4BA129A64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7735E4E6-4A48-A961-AB4D-9363A29B9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017339BC-D375-F3B9-C017-DB20C7BC7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B2BCEAFF-1346-CBF0-8E17-7306BB359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7324483-6BA5-9688-22AE-77FF194450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F5B0954E-FE11-43DE-EF92-D6E70B84C9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4A83DF7-D7B3-E425-3FBD-9112FCAC6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00C91D5-D55F-C65A-18AD-42269997AB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DA4002D-6CF6-DEC8-FF88-593A753C6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478E2D0-8501-3015-3469-CAFBBB9F3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A3543CF-28BB-3718-E138-0B4F5E252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54C54C8B-9AFA-914A-695E-A2235788E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67F9460-3CB6-7D30-D475-AEB4067ECB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E30CDEF-2A66-A18A-F779-942FDE50E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2176A48-088A-12BF-3814-1126CA319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E1955EEA-57DD-39B4-1E66-2277DB2EE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01417545-0A72-AA4F-2DC0-359CB2A0B9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32603111-238E-F264-3D53-2EAE1EC52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93EB462-919B-B6AB-AE27-6FCD7143D7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20FED12-3DFE-9922-B93F-117711CA1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CCBBD8E2-2BBC-D36E-44E6-687061980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1300B23C-2936-F069-E2BC-755F42517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9F3585E1-6D41-F8F6-B6F0-222B3DBFA5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41906BF-4E20-7668-C7C1-39BEFE033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FCE4247-648C-66E7-F37C-15726D5E5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D0C42513-E059-3594-DB05-D320CAA75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5C6A7173-1B4D-C04E-97D9-3A97A4247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61FC1D8-0531-2DD7-C579-8AB6EA40A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601A5F5-E2C6-5DCD-4F7F-F6EB155AD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FEA889E-2508-A4AC-1E14-FE4E62378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3B0E9B0-836A-6E35-6800-464ED1150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16DC0FA-4CEF-DEBB-D660-48CDA46541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1E7042C2-39EB-BFAF-CBB6-FAD43B465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1E9F7A24-607A-E617-43B4-71675407C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DB4D635D-1E18-D6CC-B3D7-28E51E1D4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79E956E-1A7E-7F48-70DA-4F55CEACA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A71BFD28-7F21-D766-6ADB-190511EA7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6F06FD3E-A490-D2FC-58F3-31178C6EA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245C9528-0470-EBC2-D9F2-A047A3D9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60E2CED-D9B7-80B7-E223-A7EAB8B8F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21CEB9D1-16AB-27ED-2DE5-98921576A7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C11B2C7-4C7B-7D3D-5590-4927998F9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5432B28-77E4-BA1F-5DE0-FDB59F5DA1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389E1BB6-9B35-E36D-8AA2-BBF579A00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D6F1746D-E39E-BF01-A2D7-A0F34A46E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161DEB9C-BDFB-E6ED-9853-4D682C873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CF6C151-375C-0F03-CFFC-C2D71FA6E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E43C942-E6B6-E128-8C1F-0CB11664E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217714F-B3BD-3D13-9057-D8E5EF096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21DEAC7-8A1D-0117-353D-02250B544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3CECF1E-EF1C-08DD-8FF5-C5586B472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7A588B75-B9DF-9C3D-5FE0-BA6D67B68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5FF2C4A-10DA-1307-8D30-D3A5A781A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F70C6F5-6731-E62C-37B4-982B914049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6A71298A-1F05-FA54-6880-61E52C88E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EBE5DD8C-81D6-42DA-6F23-E98DF701E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7F436EC0-5E9A-BED9-2B8C-2DAEBEF1D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1CB930E-7C20-A16C-0E21-C8563EE875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626A757-BCE0-7DF3-0716-0DC74976D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7874D2C1-485F-DEAD-64B8-C483415954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8407BF3F-E91A-A2C4-8B62-624410FD1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572AB7B8-91E2-F928-2432-B3CB1A2E9A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38FAA3AD-E3BA-48E7-8E5B-C2A72B52A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0204796-4A84-0781-5035-7E0E95322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F1CF36D0-A0BB-0751-79A5-329F6F678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ACAD21D-209E-B60A-1D6F-5629011D9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FE236E7-BBA7-E78A-3CE0-307D924A3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7AD8659-95DE-2583-73D1-8FB3F6A32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BCF245D8-5CF1-8390-3F83-5B4CED84F1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4BF4E18-22BD-46F8-4E62-C0F93B7C7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4009" y="-3908"/>
            <a:ext cx="12196009" cy="6884476"/>
          </a:xfrm>
        </p:spPr>
      </p:pic>
    </p:spTree>
    <p:extLst>
      <p:ext uri="{BB962C8B-B14F-4D97-AF65-F5344CB8AC3E}">
        <p14:creationId xmlns:p14="http://schemas.microsoft.com/office/powerpoint/2010/main" val="159949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5F062-E7C0-EDC0-3152-7C54F3D47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759CD-05B8-88CA-341F-9C97B5C1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28539A8-3C7D-EF97-8ADA-E1D21B7F9B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4610009C-3A26-E44E-3479-33E534CA9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908C211-0A6E-B782-413E-D229A92B8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670067F-DB7C-9484-5157-BAE920595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BA3EF169-DF30-72AD-F417-FD27E8AF8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EB57197A-138F-A487-7CD4-B7C0B0227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2D684902-2A73-B315-B1A7-EB21AAECA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A10244A8-D7BD-51A4-E675-D030EA861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D5CB5AD1-A5AD-278B-B7E2-5994904D6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FDD750B4-E192-9463-C491-BF105BC40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AF0794B-8500-1977-8975-8ECBA161A4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F5EE660-B304-1A47-0207-6E2E3C8E5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35306AF3-DC23-4C5B-4B25-B762C517F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93269C0B-3EC4-DE52-1C1D-BFB6E5CB6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B8FE4E2E-9DCB-351E-47A6-B084EE2EB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5A3DE22-54F6-312E-C48A-17C058D03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3470C7A-10A1-2275-7981-EE5849C73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7B4C2FBE-59CA-60B1-E2B2-A670ABD50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E16457C0-A558-4B0F-E396-86C3B6D1DA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0A86A83-E682-8691-39F7-6DE99A773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95F5CF73-678B-F3CA-D2D4-DAB2188B48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1842478-969F-46C9-8574-AC1E1FB41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57CDA332-5A6E-7C95-34CD-73D39DD9A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EE401983-1C06-5E65-8FB4-5BF37FB35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D33E5FE0-3222-CBC4-BF62-800DAEB879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9F421EA-430B-ED1E-4244-9F56F0C88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D21BF86-05C5-1529-7919-289ECDB38F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8A32BD02-9566-C038-2270-D46E7B128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C25A0B1C-1038-F0F8-96D2-A345C9115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33FEC808-52B7-A2E2-3148-D187B2CE5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09721BB2-DE5E-F869-90B9-F44A8875B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186F700-D48E-4814-405D-4AC9B205A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0350040-1313-857F-D449-53DEE6263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7AD720A-EDE9-5344-E184-3649E49BC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F8A1B9B3-B6AB-3A69-07FD-B808A6F88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3F0EA63-4BE9-4304-37EF-72627EE0D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7B7E32FE-14B1-C459-540D-8DFDDADE04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C8CDA05-A52A-B576-119C-DEE4D1E20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97A38FD6-0543-3839-1514-425395EE4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2B28334-5279-BE7B-0FE2-E96F8BEF8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6763EC2-29AD-9322-24E3-104D11CDD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9C36B881-3B17-2A2B-DC48-0659043D9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50FF3C1A-ADEF-2B47-BB21-7D87E28C5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0B3D9A6-58D9-3522-65F7-7FCB401D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D86EDC29-F861-5E50-C07F-1740D929A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C9477EF3-CFB6-F735-5AFE-175B8ABE11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94783A9E-F518-DDC0-CC18-131A0CCFA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C8D77FC9-9CDD-E1E7-D19B-83FB5FE0E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8E7278FA-9CCA-BE8E-B32C-74A33F1FC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3A30B8DC-5224-6F81-C62B-ABB547228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D249A34-7355-1221-762A-D13B29D3F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C961C0C9-0E5F-7B96-D7EA-CAFD2C7C2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543A06F-487A-C7BB-6E1C-5AB5BCD6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1AA7F8D2-8C85-01EA-9652-B6B3A20714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2F69C11-A271-3E60-D6FD-3379BD309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3A6A5F3A-AD69-AFF8-CD99-A2F4ED58B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AAE9C4F9-CFC4-0609-5355-25E6990EE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C759B96-A2A6-D0F9-6A76-91C8AF0ED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3AFFEAB4-1B07-5DBE-D101-4B1B62FBE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7C8392C0-AC37-20A1-2A1D-6BD0CB8C4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A6CF1383-6A27-1DFD-26A3-276454D0CF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A35AC04C-AE60-BC6B-CE51-934F53D92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336422A0-90C3-F23B-489B-3F2DDB341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3CD5E6E-F87D-ACCA-1DEC-0A4AD444A8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F2822348-D9E0-B41E-DA5E-68C9F1D00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E00DC17E-30DB-9BE6-A2DC-4CDFB4C6E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1118F7FF-2F58-8DB5-B072-9B0EF4D1B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4592AF87-2543-0191-19FC-6B2F1C4180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B666E321-25C4-A799-002E-8E30851D8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513B726-1F02-23D7-1B22-34AE8BD17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FAC515F-7318-4C9A-3E05-5433D415B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DC4CBD3-D9C1-614C-62E2-50978EC6E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F5FB122D-8269-AD35-9F9C-2BDED21B53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E610510-9044-F017-524F-73F70A601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66556A2E-488E-E0C6-97E3-136D4509E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D23ADF8F-52A5-5032-8175-AEDEA6B31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A7A2BF8-7753-D082-179F-D37996D85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A117310-121C-2E2A-A4D7-B7ED0961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8F66779-6320-F982-638F-AAC8ACE43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3CA10A2-F8C3-9017-8020-FC953D1AB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5D6E20F-3FAB-C1AC-7773-9202291EFE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C1FA5BA3-B7CB-D13B-EF2C-DF4E1AC7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EFEE03A-5CAF-5F64-DB1F-E05816654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CCB57C7B-3E7C-C860-1E64-566DEC07C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35EB702E-5C45-69E1-EEBE-86FF71167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2FB208A7-0AFB-AA17-2C5E-349F232C9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D312B25-5487-86BA-CEED-99D084686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9E0D93F-453F-83BA-5ED4-EA6B25FFE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B65809C-386A-E396-8B1E-894DDE7EB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7BBAB273-E2AC-F411-0A36-A1F0849FC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B12B616-1002-BFF9-87FF-1DBE1F2BC7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78FF989E-275A-1D21-FE0C-86351EB10F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A8BC7148-A1EF-E6E8-4977-0167EDFCC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F28B817A-4CFD-2BCE-4283-CF8236C1AF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6447F697-A95D-5CA0-D27D-8AFFCED5B6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5561287-8A87-3445-81E8-1A9A46232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FDB0B358-462D-DC7E-8348-3F06BB4EF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BD6BB04E-2160-982E-0051-48D6D9753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138FAA39-5C11-CEC2-E0EF-C668A3418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5E845C6-04B2-D9BC-C100-80F410BB5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BE8B6963-742A-3F49-B220-1107D70E7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45F8A117-DC4F-CD33-B59B-0369A3839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DEFBA23-1A99-53FC-D1CA-CABFF2A4A8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80157FBA-9B63-D1A0-AF82-BE6D76903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08F4AFD-BA03-76F8-33E9-8B952FE35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0B7DDC88-F3DB-EC7A-6330-B02BCF249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40EF176-5419-E343-7E0C-83AF27ED10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71D28567-4609-9A7E-7242-5D4B0F4F8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833907C-2234-D445-87E2-A94906C45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B127671-978E-1437-B6CD-4CD8DCCF11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C773CA4-E46A-7CD9-5A78-2F0252F4E8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DEE7B0A-F136-D254-3F9D-71EE54136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4392C7B-8D32-BFE6-E1C8-803C45872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C4DA82D-8C7F-5241-772C-DE61C4486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41A6649-EAF5-E244-8825-0E4D5C6DA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620D2C0B-30C2-A0D5-BE2E-3023D3359C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F9FF824-6145-1FBE-91A0-EF098E54B5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85E60EF-9AE9-7DF2-EF95-9246FEA21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A1EA9992-D0BA-3B5F-6828-A4AE71843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7ED6E3A-D0F1-A967-F91A-7C448B92F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26FD8FF-BEC5-ED6F-BE2B-9F12126DBF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9686451F-4EB7-9F0E-2862-8AEF5AF08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A03FFAF-C688-BDC5-33E1-22DFEDBFD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D1F14FF-DFC4-F9D0-ADB5-1578ABBE6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4B9D7CFE-CBEA-E5A4-6136-E3797E012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56DB9495-EFD3-33B4-18F7-2C3FA8D7E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CD2D63A4-6504-9DC3-2F63-E6C78E70B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CF0674A5-DAAA-95A0-6239-3E561E4BEC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60B5E23-BFEC-0D79-3B98-A45AC7D8D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DB57A0F3-C602-BB0B-6FD1-23C1DA027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A0355F46-4316-686B-1AAF-51217C4E4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CBF2955-15BD-D2BC-997B-8A0BAAD5B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F36D1F3D-8C2A-D70E-F97B-03798A91E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70C13EF7-414B-8DC0-5FC0-15FB60287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9B62B3F-B35C-5B34-2B80-17E7887DB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E324FAB-980C-898E-0DA1-3D58F0E6F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21DADDE-312E-861B-7296-A7C52B92F1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2FB8BC0-6EAB-09CC-C6BF-AC56191356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255558B-0F0E-86D6-3894-FB8240A0B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82A535FF-67BB-E58D-7D01-D89F2FAE1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EDA8A00-DCF1-1B46-A1BA-D570611A7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C2E6EAA-455C-F891-3220-3E6EC9CA0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BD87871-26BB-BF67-7CD0-FE5198B61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D461BBB8-98BB-68BA-FB2A-285C6F163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D2425D84-BC9C-2D45-DB73-CE1C09455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0C831CE-96A3-C7C1-4E8F-66D8183C3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069D244-DF09-8757-DE45-18C20F94A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2639A6F-FA74-71C4-5341-B1186FFA9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B11D2E7-C703-B3A6-2488-968261EAE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AD2905E-3FF9-AFCC-B635-BCE16DA8C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02521CE-8D7E-FF1E-2940-700AFF791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AE8C2715-2856-4C74-AA9C-6B52F2D8C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150A37D-A054-45A7-C060-02536F866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D00ED6D-389D-6104-E48F-C59A6D0B6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99511FE-77EE-874E-619C-1EBB397D3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C610CB9D-8AB7-A273-E8C6-61013E759A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FDA4BBA2-EB33-D92B-90AB-1CB0E7E22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04B2D163-EFA9-EBFA-AE4F-0AB8EB4DA0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C5A60CC-4CD4-B6C2-E13F-411A11B446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B3D646F-2A23-3FBA-C7F2-E3DC39960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6A13DD7-0931-C70D-9346-3E8F9FCD1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469B9BF5-0450-F763-9CBB-B4F82F4E0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DF3E0C8D-8167-14E6-C7C4-79A1E3764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157B67C-24BF-C543-F2DD-52B452B49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FF59BDA-2479-6B5F-91AB-33F795DF2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203" y="15519"/>
            <a:ext cx="12170797" cy="6853901"/>
          </a:xfrm>
        </p:spPr>
      </p:pic>
    </p:spTree>
    <p:extLst>
      <p:ext uri="{BB962C8B-B14F-4D97-AF65-F5344CB8AC3E}">
        <p14:creationId xmlns:p14="http://schemas.microsoft.com/office/powerpoint/2010/main" val="599684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280AA-71E8-2786-965A-3E938387B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9FE25-5FAB-D56D-FCE6-39654152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F35A779-9C48-F12E-19E7-A54C6795E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1080F33-DC15-AB8E-A618-A6AF77E18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2D4BF5A-895C-9598-447D-94DA0F736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53295D25-C2F0-2DFD-40A4-14E3C5AF2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DD27BDDB-28C0-C0F5-C87C-E82E855F3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C8FD0B7-3A17-AED7-1739-807EAA334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B0756AD6-7105-F998-32E4-E6242A953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7CF92D4-A4DD-695A-9D1C-C9F7AF374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12708972-42CC-06CD-3868-433D9BD6E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0F873FB6-E1EF-EA06-4508-52999FAF0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84F1725F-E176-798F-7666-F7D668264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58337A88-9FD5-B5AD-4F0C-992166197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F132A6F2-55E4-9667-24D6-C4B3361D9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0DDFC5A8-8F81-E8D1-F3F3-60088B7D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082CF8EB-25E3-F238-97CE-CA2BF40D3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872C3F4F-AC50-4591-C2ED-BDBDF9E885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F6DCD5E-B086-9651-190B-5EAB8811A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FA4E2D1F-E9C9-751C-4333-CD7220EA5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2C700DD-476A-9D4B-3C84-207ED7B3E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180F8BCC-25ED-EDDE-0B65-216327CD1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52B04EDE-13BD-0445-C434-DC10F2703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AE3B53C2-F067-826B-9525-D57F799D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FE50E7F-5CD2-26F1-30FE-BF050854C0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4B89587E-B3B7-940B-A373-A5B861B9B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ED379A77-AE5F-B498-ECBF-99A2267C9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7517036E-36BC-FD47-7716-17FCD884A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909E5105-B275-EC6C-56F6-E4757714E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9600554-5064-475D-ED06-4041DBBBD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044F7A2-15AC-58A4-48E5-5105EC02D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3BF558D-197C-2275-4F27-1B8285DD1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68BC7033-630E-65AC-59C8-8D17534940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8ADC6CF3-8BC5-2837-30B8-F9A06AFC1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261D70BF-D08E-6CE8-7A93-F748B584DE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8CF0B12-638F-4DDD-B046-521FCE506C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994B356-C018-E013-9BDF-5585696313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63805C92-D238-78D5-5F07-7AE05AFF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021529A8-458F-83D4-20DE-6216D055B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F626657-4AD8-FCA7-9736-4014132E1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B0652E14-CF29-77D6-11E0-FAF497768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F42EE2DD-20D4-CFBB-425F-4AD51E1B6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88512A22-6F11-C1C8-AF88-40A69DA86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AE008A2D-3401-5F65-8F20-03CDAF0AB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5495BA1D-5408-C395-D2A5-29D225504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2C86178-222F-9EBD-4F04-EE721EA36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0E8FDE05-1995-4783-1FC0-038EB13ED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95BDA753-96FA-E1D2-E741-491D28EEC8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FF0E9B23-E085-0CAF-16F7-F51E53698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0EB0841-9DFD-596A-E0F9-339211F74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92332766-8306-E9FD-E0D4-0283EC398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906C825C-E78D-4B00-CDED-7C8EB4CFAA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F66F04D4-2A36-FCC1-A14A-BAF8026A76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DD5C487-6D3F-B978-0D33-440682B43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E748BD6-3013-F09F-47A0-85BAA07D2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0798C4E0-98B9-196D-B0C0-09FE94D88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347D240-252A-48D5-6A32-8C4C4BE94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234D9C6B-5FCA-75C0-CC4F-2D18ACAC4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B03F6FF-1AC5-E6DE-E31F-79BED1886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1833EABB-1CA6-7087-C1CF-9F769A3AE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7EADA104-3137-5DA4-C197-51D30FEBD6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8D4D4DC-0C2A-47EC-B1D2-5329EB0A9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EF8E441-2CDC-4377-C198-E6F0A962B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9CEF29B3-05E2-A1F0-36C9-8737DA862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D86A3C1-6B3D-45EA-62A5-E7D57772A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7C9A8691-45E3-C858-9028-8C82EBA19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E3687BEB-9F16-0A76-48FF-CB95F147B7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F212105F-C2E9-F33F-56F0-00934C374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18E7F16E-CFDB-7D59-357F-DBFD8A6DE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1B73E2B-A164-71CC-526C-3095F7708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3E3CE5A-C1E7-39C5-55BF-750278183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2348BF5E-82EB-621C-15EE-39B5A1D18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1178E8A-E37B-91A3-E658-B7C045192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476DA78-D260-BB3A-DB3B-1B48DE3BF4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31A0352E-06E5-5447-AA1E-0C057CE329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465DAFE-169C-0A32-74D2-263510CD6A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5E0EAB0D-659E-F12B-B8CC-4BF8EE961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7FDA4C75-4FDE-7738-DE8E-B382ADF78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493AA3CC-21A3-7C69-189B-D0C100C5E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B0F62EE-B1F9-D8EC-4492-2D78F77F9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97660668-6AA1-A9F1-D533-40FAC64C8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BDCDA31-D7F5-1B32-5E5A-3A2B3045D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0A67008E-4F4B-20CE-BB38-089BFCC00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7A49F39-3B7A-8E01-53B6-8452694F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F542D8BB-1650-1183-209B-20B49070F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1549CF8-C0AD-822D-67AE-5334B9050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2653EFEF-AE30-CCB9-F239-564035C7F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FC448F9-9E20-E331-6A30-F6A3FEE9B0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0E0F3307-04A9-E162-ADC5-107DFF1CF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C818672-933B-56EA-BCE5-B9F261A3A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31A288D-0D5E-3B01-5824-D229E9B3CB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FEA0E054-A985-D225-DE97-DCF4EF9F7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FAD1B3AE-F2D3-4EEC-5437-6A78B45CD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633E46D-2A8E-0BDB-2C89-DEE3A2E06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16D9B78-75E9-AF19-B385-2677F672C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41D14ED-765D-2825-2A27-E4BC1136A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1931356D-A4C1-8AE5-8A4E-6A0ACF1C5D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68F962F-FCC2-2B24-E5A3-6AA83FAAF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766C077-5014-2F1A-034B-D666F0E44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5805EF19-55D5-5F72-3F3F-331B97E2D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6852AC47-8112-0269-2AD8-926E7AA001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EA5A23E9-8E16-4957-EF68-820B2C602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DDC3E874-7EEF-B1BD-EA03-FAA314156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509190E6-54B0-4729-934F-9A521227E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6CF9403D-71BE-BB92-B562-88EE6678E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15C6A24C-F29C-1CAA-3660-C66592A2E4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B768EFD-E15B-D30B-0BD3-1D1986E0A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2BA76CC8-7B50-F743-D4BE-AF56657E3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CB339B2F-BFC9-56D3-5D3E-279E40DF6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C4038317-CFFC-4279-0F99-A5E5869F2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54DD56D7-EB6A-5519-10F3-D0CBD3D19D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28DCAEB-122F-4711-2AED-67931E8D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B323B875-24EA-E7A2-DB90-9DD96D4EF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0A524B16-9072-709C-94B3-D15779A10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22DF4B86-0651-8054-2358-66E300308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C3B4725F-3FCF-B3A8-AB8F-E121FB95BF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BCED21E-DA26-0F91-2D26-4E61A8376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FDA4B44-3F6B-5EEE-E7AB-79512B1797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4262D0D-8C97-E622-CC91-38C723482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63383E0E-0303-E202-887F-D6C2CA96E5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91479D7-C9F7-6D76-6FAD-6A8C5F3A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06A9127C-3989-B475-80D8-EE3EFF7DD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962C5E85-04FE-5DF7-3E49-F8E8EDFF6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B2FCA47-243A-C2EC-CE96-1BA9A13C7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8D86B03-7C54-C8B9-E674-0A640E42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9A31731-3AF2-7FCF-B2E3-5DA2A43711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CB1DEA4-8434-4F92-AFC5-B93279DA1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DC07679-1BAA-46CD-AB77-7FCA87330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AEBF641-CCEA-D735-0825-8F468FBAB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3E815EE-DC1D-715A-8D47-33B2BB5C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7228E75-3808-86C0-482F-61B410BDD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7C736575-0842-B8C1-DD6C-E46AE966C4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70C76FB6-1A68-2112-C16F-9A024A4AD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10B5EC2-B068-623B-2160-F7F4546B7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11EFA06-135F-333A-6FB8-BE8BB3267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C71D32D-DA4C-1E60-3B43-69FCB84A7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4616BD4-E84B-E5B8-D2E8-5BA0FD742F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6440D865-F003-6767-03C6-FC90FA266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8D5DE9B-46C3-A4EF-D2E2-35E5C08E1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849DAFC9-3192-2FB8-15AE-7D4145E74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30D6C94-6C3D-E3AE-3AB4-CED70A9E2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ADC795C-F9C3-6626-7FA7-9B44A8BB6C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C17CA365-DFDB-BB20-C682-2CAF231CA7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59D7D0D-A8C2-EBAD-40A2-011E5E25D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451D071-CF99-F556-F4E6-6E9BAE177B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BAEE980-D320-9463-CA3D-9C5DC3548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BBCFAEC-74BE-572E-3381-1EDA0B9B50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F6FCF7C-A73A-5F98-5A0F-9020CFC12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DA4F1CA1-E4AD-7552-BE9E-A079FE3C4B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343E30DB-D5ED-9802-839A-C753ADC1A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B039F650-D557-A29E-FE21-A1424BA8B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0AC2FD6-82E7-4803-794E-EF0C82EBC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6D2BDF4-7197-B8D5-B48C-2A1FF13CF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37A86B44-A1AE-70E5-3319-C1F9A97CB1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660A892-C258-D607-48DA-527CC0121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3BE2F01-2849-080D-9647-A83ED17CD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C07691D3-848A-34E2-A870-84B23053F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143C446E-DB07-C03E-76DE-116DCDBC01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C44A41A9-FF7C-1180-1182-25D960CC9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CC0B656-D04B-179A-3581-5C39049E1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583ACCF6-0722-3B8B-FAAC-AF19F76B8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B41C35F-DC85-1D25-06DC-47669C1F6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8DC9B99-6333-096F-30A2-419ECEB7B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8818532F-C948-CF60-D549-54A2DA268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3031FC1-260E-E214-34A8-0ED3162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3EA8D95-DA1B-BA66-8EE4-02ED1CF74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BFD6329-7631-6FE1-4CAE-628CBC5BF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5802" y="2125739"/>
            <a:ext cx="10420958" cy="3524456"/>
          </a:xfrm>
        </p:spPr>
      </p:pic>
    </p:spTree>
    <p:extLst>
      <p:ext uri="{BB962C8B-B14F-4D97-AF65-F5344CB8AC3E}">
        <p14:creationId xmlns:p14="http://schemas.microsoft.com/office/powerpoint/2010/main" val="150566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7F82B-8B13-2867-AC46-CE652C81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01A72-1F69-09F0-82B2-9F2DDB9B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FE98B99-57B2-8B30-FFF1-702F0CD06A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4663CA8-E328-9CED-B160-43E98E7A3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59AB861-C8B8-1224-4663-3E8045EE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A901318-5087-4C71-EC1A-904D21C8D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A7B53771-39A3-4A96-F1C2-4910B36400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FA1EBC4B-8610-1EB2-3369-EAF196CD3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A5490CB5-5338-F272-0A49-75AA44959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EA523A5-6EB0-247D-13C0-5A6C74E9F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92631140-62AB-AD82-D931-FF411F0CE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E80D7F48-67DA-893F-CCA9-43F94189D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F828331-0EDD-F2C8-BF17-0AEB2B490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3F037F2-8F93-C7D8-122E-38966EBF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4FA65C8-C9CE-ECCF-8D15-A816CE85B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2587A8F6-F775-6AAF-DB5D-0B8AD6B88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43193D8-AE82-1C3C-A911-9C01484EB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7E6973FC-A19F-A992-B255-8274711F2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5931A1A9-5A09-655B-CAC0-A7FEF32170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BEAC74D-3FFF-B05D-A964-375109615B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948095B7-10DF-423F-1BAE-1E809056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713EBF1-E943-6E91-21BA-83163E19F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ACFD54F-F02E-42B5-C8A8-F579A909D9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D8B57C2D-775B-C13C-2F98-157CE2CBA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8DA3AA2-D684-9BF7-1C88-3FAAB6A3B4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889268B0-B00F-E6B8-E102-32860A156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CED5E22-BA0B-9806-5049-1DA439F34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EA1183C8-6DCD-2DE8-23F3-B5921A55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2FFC1FBF-4822-A576-4F9F-30ECC2447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E5B5FE0A-3965-44AC-6B1A-C52F272D1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843F5167-5238-AD74-DC1D-760002D834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9183190-41E6-3C0F-C66A-B8E4F74D4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C8CCC36D-CD4F-DE24-CF6D-8C3AD081C6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4D7724D-9F54-B8EF-A98C-21F175913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1DB59F6-CE98-F345-096E-B3E135B9C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4C041E4-56C5-233E-45DA-6D261ADD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D39FC6CC-A8F1-7F78-23A1-61A459115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E24D420-452F-9332-713A-DBDF4F7AC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83FB1C91-80E8-7D6F-F376-AF42C475E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253BCA2-D28A-2C8F-C1A9-038AF2F08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1BE5488-26C9-9270-4FBA-EA59E11E4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0DCFB46-0C33-EC78-0D2B-869768387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8518F14F-9590-CC45-621D-C00C83D93C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CAA9094-81AB-A5C1-EE64-EE68E6EF41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4417483-7BE6-C222-A934-046926D2F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CA58641B-8A26-DD7F-0599-470BAF89B7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A2BF592E-EAE1-01AA-E07E-28A98B4C12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FDEEBB10-7C9C-7C9C-E1EE-6E37E05C12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BB2A833A-F625-A38F-1119-236D823C6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0D821BA1-B903-4EFF-7470-CAFC0819A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17BE254F-05C2-329C-FAE0-60EF0BEAF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C346EE8F-B883-4AD7-F49A-CE35DAD79B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557D58E-E0A5-6F27-50AB-1E0E2F4E0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BFCE88D-FA34-DF85-9FF9-21FA95FE0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4F2BE455-804D-5951-EA54-3F022A8139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7124478-562B-8E55-5FD3-4269A60E6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3B22037-51B4-8708-E142-C03103B34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4E6C1927-CA7D-870C-87E6-1D70EDA74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AAE9BC00-8A83-EC95-9C1D-F959FDA25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30172B67-1D64-16F0-6547-8049378DE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75446899-323F-30D1-DFAB-373CE8427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87645421-230B-AE54-1E1B-DBAD44CB5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578A091D-6EC2-588E-35EA-A65ED79C8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5A3EA05C-4409-FCF8-A13F-0D231FA74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0547EBC5-AF92-7AAA-3F2D-76AFA83EF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504BD0D-A08C-D512-D517-DEC06E3B5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ECB5D51-908F-DD88-B239-770DC59554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C23AB43B-6650-5959-682E-5499B19E5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6923C22E-CB47-A103-8A89-44BC8D748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8FE9A52-179A-B6CE-0C43-77C7289E6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D5D0A7F3-6F22-3E32-E1C8-34640001FE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406E17D4-FB06-1D18-DF27-5CE347850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59645208-8468-3535-A53C-F1AF08CD6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12A9A54-19AA-2621-FD47-F295FE6D4F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5142129-CBEA-1B0E-2CC5-AA1E48251A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A381F26C-B9D6-A8B4-8A7C-653429AB6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EA15F7F-AE1E-FF63-3869-77616DF60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C9A8A57-D8F8-73D8-9180-973B3EA65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16C16E4-EEE8-2F99-D255-8D6FD7C0C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FA4AAC4C-E427-68DD-EF14-42C523FA35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11107F1-573E-D743-D982-2051225D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22B5394-B78B-33FF-9F8C-A773FF1C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AC23D75-2FE1-D23C-BF5D-F3AEA771A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F3217CCF-28BE-9080-E335-ADB9CB3DA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3661A2F2-2466-515B-363F-FBF64FA8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18CF5F2-D3C4-731D-BBBD-EEE6572C4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600DBA7-CC3F-227B-B6F2-C76EF989A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5A74FE5D-AB42-CC44-D820-5F872F7F79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02B53BF-8DAB-A525-8A89-AD9787D13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01DF699-72F9-97CA-E47D-4B7B055A5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C38EA3B-EEC9-5900-8279-52B125317B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5086046-3485-6D8F-7950-D4FB367DB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8DFFDDB-2D47-D721-3ED3-D9E107919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D8AF5D81-F0F0-B3E6-A120-6F9CDAC5B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1574D367-209F-DD5E-59F4-8B2EE8AD7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ACA56CEA-9545-D195-5313-377C2F646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452660C-817D-28AA-FDB2-60C4912E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096AF43-FB32-FDB7-F36A-78CCDF6E09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6B6A485C-AF3E-262A-7A36-AAD777B53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92BE3D6-E3D7-F9EC-59AF-F8F166483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042B43FE-E6E4-6358-7D9D-A836F5E9C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309453F-E02B-1F5F-6913-EF3D7864B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0CC566B-2012-55A3-1E54-EF1D69703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6CA471AC-56D2-4D52-81C1-984A2FA3F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B7B64A83-A908-3CE5-002A-5E490E1D0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3DFE5C2D-9AEA-7C28-FC21-83F6A48AD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07F03D9B-291F-6ED7-C6E9-B38D11D35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A3123C06-6BF4-2026-D2DD-C7809A18D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4456F1E9-900B-E254-7FEF-FBB0FBA048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1B13A5C-6B81-2CC2-7D91-2863A3FC3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7F2CA473-E153-9922-6838-547DA245A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C129E3E-2418-9B61-CD75-1F29848B54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82AE4544-31DB-B79D-1108-C62AA6E40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681CA63-6A5C-8E68-7A92-7DDC4A3C6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1ED1B853-92C7-3B9F-5A45-AF49A4BD61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36D1ABF5-8FD7-1BBA-C947-93016318C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E4B01A5-7DAB-CC93-0D0E-83E700CCE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ADB7117E-1FCF-83FA-CC8E-0386FB02EF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AF8632B-2884-BF91-4DE4-BFAF2775DE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7BC56CE8-FDF9-AF3E-9460-6A6B7A735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822DA05B-6AAB-7A60-FBE7-777B67A2A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1AB39472-E857-022E-4F83-91E7A0CF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00408D3-6265-95DA-3F47-A954C4B06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BA24B54A-1B62-1B9E-BBC2-917289361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DC89C5F4-8313-CF3C-B385-3716C37377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9340A771-7C5E-C8C6-1065-9D229C0AD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F7746B6C-D39F-FA01-04A1-67D6C181C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5BA491A4-FD99-650E-F8A5-161C5AE760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CA97A2B5-5EE1-D623-B008-94E8523DDF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9A9B7763-1BC1-DF80-214D-E592DFE99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A78B51AD-4F84-91AF-1C7E-1D4EA8C1D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C2C29CE5-F426-E466-9EB8-F1D19F338A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E1C73498-7D9C-916E-99EB-976802E96C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A5D55EA-5169-4C1D-84C2-6532090BC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31EFE2E3-E7FD-26C5-AA5C-9C8D8C0C1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3FEEEC2F-DD08-4FC5-DC7F-8E02E33E52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392B0F6D-2EAD-F4DA-85DF-FA1770795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4A80948-425C-881C-E234-718C4CB867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46F53C7-4A2C-7837-A31D-FE621D9AA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9763169-4809-E9AA-D3AE-26CC557C5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499BC8D2-66F9-2F38-6A73-94050873D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FADDCB8-CE19-EEAA-B19D-B75DFAF46B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53C527B2-56EF-6CE1-5DE9-B534BFA3C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DF6C4245-FD29-EDD9-4BCC-B6731688A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D3CC30A5-ECC2-41C4-1166-72E384B8B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0F5BF2BB-4886-1D38-7FCF-048F8276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70F819AA-1D68-26B6-D2A6-EBCDA5284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AFC25A8-1BEE-604A-15D4-C366CE5AD2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66F09A6D-A1F5-9988-06FC-20A6993727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A81EDC9-CF94-51E1-4414-1C068FAF2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08B8679-D518-E77F-178E-7C440C561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B175762B-5C4E-BE51-31B6-2C3863AEE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92F90A8A-EA1C-6D5C-BFB5-AC07AB182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F55F231-1EB2-A04A-90AA-3AD855283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898EFFB-6563-5A95-3529-E4B53DAC4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411ACFB-A92D-3D78-9ABB-AD039ECD0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6DE715A7-5AAE-34A6-01F0-876D4624B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763C0D2-CAC9-F8C2-5A03-321EAE066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D32A1ED8-2503-878D-3A1F-7DDC08CE7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6F34CA56-B1B0-2EEF-5B2E-2A815F611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8F71B07-B4C8-05FC-85AD-4A7E5944D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88A5DDD-2D79-9DF2-88C5-EA1E5B4361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29BA405-C06E-E052-9399-0E9573277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1B2B1263-D92D-53B5-43D5-6F16674C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48B77AC-0E3E-7650-DDDF-BC3291485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D574FF6-0563-C46D-1FC3-7970B6A91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A1E1A6F-9A6E-138F-5DAA-E271C92B6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45780" y="-1"/>
            <a:ext cx="12234122" cy="6890304"/>
          </a:xfrm>
        </p:spPr>
      </p:pic>
    </p:spTree>
    <p:extLst>
      <p:ext uri="{BB962C8B-B14F-4D97-AF65-F5344CB8AC3E}">
        <p14:creationId xmlns:p14="http://schemas.microsoft.com/office/powerpoint/2010/main" val="1849348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D583B-9475-37DA-7852-BE8F87AEE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D9322-E528-C4AD-C6EF-46244DB0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3B820E7-8B70-6C50-7BB5-E4A712EA6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12B01ED-9C06-2440-E3A6-8909DC773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CA4C2D18-C2CF-CDCE-1232-1250EA40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FC8145E6-5985-1D00-BBB7-3E413D361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A44E6A0-BF25-A3A8-F75A-6A644C75C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E7BD7BE-2D4F-4EE7-BA34-5816E1485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27B1480C-D45A-E2DF-16EF-5E8B45360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13102AD-8166-9571-9185-3723BFA06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DA2733E4-3754-5F68-C392-AB0BD2C287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0EF2437B-450D-AB11-8705-074DDF9E51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72639C3-1A70-F008-E10C-EA5EFA47A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CBC8D807-1496-272D-5FF5-ECF85CC45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49D6C07E-FAC4-951D-9BD3-9E6277A36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5453CE0-35EC-9597-E058-7980B3EF05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24B6F4F1-DF32-4733-6DB3-1EDC52C15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DEA67D13-9559-6A05-3151-F3031CA13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328EC7E4-88DF-A0D8-5DB7-F0AC3642E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CCB504A-0AB7-C8D9-7A97-3FC836AF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20749A2-BD23-A6FE-AD53-C16143A1D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F663DC6-3DB5-1446-6316-ADC390E37F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525A07A-0A38-DC83-C392-8B97F54D5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41F7AE2-8B31-1661-2E27-7EBF1FF95A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E55C2B3-6596-7D3C-BD25-9AD0ADDC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36B31EB-0E99-3468-7AC2-3482419ED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BC924ED-A0FE-2C61-6042-A8897AE18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98B55F1B-34BE-5796-B934-15F0AB99C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A896D143-D410-3439-39D0-E88F4E3357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3141688-102B-4DE5-F1FA-7A3ED7DC5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BC93B01-B3BB-9620-F523-FAC6C6C7B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81AEBFFF-1DDC-5560-ED26-D56F598DD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5514077-DAC2-CFC6-02D0-1650CD91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692D5334-DEAF-271D-A0B7-5DABC417E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8E5286B-223D-6A93-548D-DAC53BE467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3EEA899-C6A7-C95A-2939-3646F65CE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DF2FB07-750F-1CBA-BB0F-39F045624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4417301-8C86-6DF6-488D-05768406F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85F7218-2116-CAC6-5013-1A7F3BF7E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0A28CED-B79E-3034-BF2E-1996DCB55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4CBAB561-0F8B-9335-54DA-B11DE4456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37443E3-3B38-43A5-3645-64673545B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9D068DB-EC4F-1B93-D528-4F82D2DF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4F4A09-1514-797A-31AE-1EF6F37D92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D9E3B83-6650-F4EC-0E12-47CC41C0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FA9524CC-81EA-3D01-BEFD-260F4D82C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B84BD3C-90FC-153D-9A71-FDC86ACF5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1663BFB-2A17-C851-4795-06B71D27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0846041D-1FE1-1DFC-A228-AB6974EB1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372B7A5-F76D-7EBD-8583-1BECCF6DB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2F40EAC-70F4-94B5-58BD-E65B979AC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E2C4F83-955D-B920-1328-1CC90A9F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90E82798-D66C-0E59-99DD-3CC5E7183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8D9810D-D6BA-7494-F387-FFF525797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A7BEDCC8-FFB9-2D1E-00A2-F4F732DB2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B32DB306-F28B-968B-D324-5E5635B64C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C4B2F5F-1DE5-08AF-1901-3D65F372CD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C5B53772-ADF8-B496-BD0B-392E5DDAB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061425D-BFB8-6646-FD5D-0B9BBC5B3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CE6E1B4F-FCDE-3A94-83F5-7F8657310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679A807-CC60-DBB6-F21D-596BA5BA56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458C7890-8DC7-B243-632A-E70A8CF62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A18D6D9A-3751-165F-2E47-BCA5BE881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3935F78-B0FC-1C58-1E93-64D451D7B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D9D3893-3437-BF03-8E89-073BEFCF85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B4737AB3-A737-56C4-6322-0EE87F9FC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6D6A07F-E5F9-7034-303B-B83BFC601E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1D7E0BC1-CF42-1770-0005-DF66A37C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52840A14-9266-6428-ACAA-E35C06524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2478AA6B-0C66-7298-5C19-D35E652C3C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C8866DA-AAED-FCFB-7661-5E9FC87B88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2D2A47B-232C-96DD-315E-F01FF869B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636CEEAA-8B0F-AE9E-4205-EAC3A9A37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530B9E1-93B9-07E7-0087-6DBBD2143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F93FC7B8-2D2C-D3A9-0671-0249056AC3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612BEE90-AC5A-A79A-F585-75694E805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D26EC47-9810-5B4A-AEB6-3C8D8002C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904444AE-BF1F-0F6D-EFB3-EBD96C6EB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33E9DC8-EC95-78B1-FD39-43DE0B0D1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D6F67D2-9DC7-D691-5553-B65E281EB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334B44FA-6D66-4D1B-B825-22168AD0B6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0A2893F-5088-37B9-3CC5-44C4065D4A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A9A50CA-A5A1-E207-077A-231AD1E61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A0811FD3-DDB5-851E-106D-E65F37B3B2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3097E31-AD99-412F-B5A9-2AA71F689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CAB17CA1-076A-2C18-D87E-657EACC2B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46A45CE-300B-5C1C-DEDD-7B9EB5AA3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3A92286B-A79A-1104-1DA5-8FEB35E26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1B51FF6D-53AC-C41B-8A0B-E33CDB1A6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F5D2794-D0E3-6B87-B142-D4172E1E98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1FA37F1-3395-DD5E-AFA0-DECF95131A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8150CB5-21B6-C987-E82B-786E4BB51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232F2C25-D581-46C5-860A-5A2EB8FB99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FAE3BED-EE15-19EC-493C-6715B3CE1A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57A1257-A257-D165-F194-C821A95A4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435C529-1733-7D3C-22A7-036AFA9F19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EDBD472-CB6E-2C98-0575-11B5C7644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18899B3E-739C-8C18-9F21-2D0A5E4F8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195FA5E2-5E06-7726-DE5E-61AA8222C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9A7AA9B-B8A3-4181-6EF4-FB1CC8B85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096D86B-CFC8-3BCD-0553-38425D261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BB8978B-F9D0-ED7E-DB6D-7A8C349A3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8EA6B7D4-DBF7-804C-6DB3-CF3852702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2991B956-E167-F66A-AA2E-1FE108DFD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4F49991-3650-914B-E2ED-F4AEF2DCA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0DD6DEFB-7E2B-29AF-FE25-E84327E79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439E755E-CCDD-4731-CF8D-38B96DF6FB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02A2B41F-F8ED-A539-13B8-4A196A95FD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3F8467EE-9D65-D646-CF9F-8D588FC363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C9EBD145-3D1B-579A-07E8-BB0640C90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52E4725-470E-B4CF-40ED-AA2D05A65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FA7380F-B262-2D1F-C6D0-5F0159048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0F88832-AF22-40B3-0AF7-02ECD5BF0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3918BEBA-6B1A-2C3B-AD15-1628CE6C7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5995C759-14B1-6855-026D-2BB6AE114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5CCEB23E-35A9-C481-E410-B9EBB9C24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875CF7CC-68C2-B342-1426-40F986C17B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E9EB865-60C2-FC87-22E0-B32753EF5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6AE4DA28-48CB-3D86-317A-A8271DB5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1A1D7A64-9700-6AB1-F501-F86C867A1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02EE2DB-6271-D291-A0E6-A8385BBB6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4A21977-EA99-C6D9-3EC5-D9573254A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C82C217E-2EE5-C565-E56A-F1E8627463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C10362FE-25C7-F4B4-4535-F5CC00E85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A650727-0D98-5252-B756-03BA98E61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37B7510-9AD9-9D55-85DC-A8E6ECD26A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D0DF4712-1B8B-2A5B-8038-21262A361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0E4CD746-11B9-4637-1677-A4ECC8E36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C7CF91A4-D335-9F5D-08C8-69184C59F6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7490A69-EA6B-C179-303E-D586E9C70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F896A81-7FD5-9E82-E6FB-BA1977E49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3A8F3D35-4AD1-8086-1843-C51EB0812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D93A7C3-0C6A-39C7-9287-19E78E41B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5EDD7F03-A2D1-E53C-6A81-4E6AF6120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3A3CDDC0-1069-C278-FA74-7C0DB5449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E437CA65-4E67-93C3-FA5D-51424996A2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1A5F401-5060-2707-F4FB-8CD2DF3B5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1403EB20-E057-E996-CB3B-7D3D5D2F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127CA19-0CDA-BE17-BE0F-48D1BD4EA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B455BF1-07C9-B6BC-4990-09CD33267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C738F06-32D2-0399-533D-2CF2EDF46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74A5E92-668B-E992-6614-E8439FD0B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B0E3F9D-7593-EEC3-C82B-61C881081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6ECF793-97FA-D5A3-36B1-C98068921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5BD92EA-B29C-0256-7256-F7AE022A8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B878AFB-0C66-5FD7-E0D1-93BC3B8095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0C6F0B2-C03E-B1D2-7D2B-D1CCAA43E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F384308-F925-15E4-D148-A2DD070C0D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10B89EE0-3201-23F5-12DD-943CE38DF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88F56950-A5A3-C755-8A05-CF6E035B4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664439D4-956E-67FF-255B-B6C94E800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86533B1-12E7-5AE0-8569-A2FF84570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6A99920-65A3-CA40-117B-51F25EA87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D5EFC2B-764D-4893-344F-BFC4D7DFD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C5C78A5F-836C-F56F-4C8C-6232D1E7B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D4F386B-F619-A869-439E-57C8943D1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D236F55B-7E82-E461-70B6-A60D899C21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8B0E17A6-67E9-FE70-7353-862FBC3FD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838EF776-9291-3237-AF2C-1FE19909E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2EBBEBDE-B1A0-B238-D82E-9A3894841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050092C-A760-472A-5E4B-C4E94D841A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AEB272A9-A125-A16B-173B-8ED9852E0E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FBBEAAED-8D22-15FC-A3ED-B0B44C0CA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1C00F075-ABBE-1954-28BE-CC6487332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93EAB38-A679-46C3-8DFB-98BF7D6E37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782ED0A-C716-5F87-7403-1FBCEA78A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7924EE3-9E0F-0C8D-0566-3B0DB3BB6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41744" y="6767"/>
            <a:ext cx="12248942" cy="6880013"/>
          </a:xfrm>
        </p:spPr>
      </p:pic>
    </p:spTree>
    <p:extLst>
      <p:ext uri="{BB962C8B-B14F-4D97-AF65-F5344CB8AC3E}">
        <p14:creationId xmlns:p14="http://schemas.microsoft.com/office/powerpoint/2010/main" val="206122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1E329-6F5E-D0AC-7BA7-90F75195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7877B-D64A-3E8B-BF9E-BB561F37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err="1"/>
              <a:t>Video</a:t>
            </a:r>
            <a:r>
              <a:rPr lang="pt-BR" b="1" dirty="0"/>
              <a:t> “Criação de programas”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22596C0-EC1C-D7C8-7010-8E2CD83F8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0E2D341-CAB5-22DA-3545-9BCE7C640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13A8C759-0F81-8F56-E9A0-2359573B3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41C1FBCF-61A2-EC3A-59D1-227B52EF0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79FC6E-D6BF-8BAD-65C4-F934658E3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F3452E3-88F4-84E4-E17D-D22883122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D419F888-18B8-7887-D216-5789F4756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68C748D-5F74-C8F9-CBC3-A314BEDBD3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3ED29F6-B93C-4341-08C4-64D9D514A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D0A2D2F9-C731-26CD-379E-F0D8860DA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4D1727F8-EE4F-ACA8-5EC7-0067C45D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926F4A4-DEC0-78C3-5A4B-F62A4D00A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DAE7E25-6986-7567-D4AD-2C9B48F7C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6DC147AB-F8F2-985D-A657-81CA71906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1918322-51D3-E7D0-0592-F167DC771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7EEC200-0229-028E-C5C0-D6A90E3D8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8757BB8-FB26-08DC-6F8B-C64577E0F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8DE55A69-25E1-D00C-A994-D9FF471A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7681C9F-3974-8538-3632-E9A29367E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D902BA8-38A4-C087-846E-8786A9574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408FE0F-621D-306D-2F04-4F0B27C29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9818884-9F75-AF1E-F419-EE410F34C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08118683-0B6B-7281-2E7B-C4F037880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7383532-EC04-0E91-7941-716B2D321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06FF08C-68D9-EF70-1FD1-45F4EF9928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09348566-16FE-89C8-2CAE-7985D4893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5179345-B40A-0682-EB00-E44EA78D3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B0FE17A-D6BA-B331-D7DA-E31DCA8CC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FB9BBFD-3C68-D726-3851-6B4E3A5C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754B93C-BBE8-6404-8FA2-6282881C4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9DE646C4-E63B-964C-0456-B9FCB9628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BDCE37A1-09CA-3574-5C3E-F117152CD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C77F96D3-0E04-4F3A-BDA9-1F1A909E0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7E67F3-A5C8-558B-1FE0-0FFD1FE3B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5BAB1320-EB16-03E0-F602-FBAFDC0F2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C2EC55C9-71C5-660E-A17F-9E85BEC45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EA80215-461D-B1FB-4159-E36F20C31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F51267-0A67-7FAF-9960-4AD75EA5A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39E7B2B8-385C-D723-DE9F-1DAD3A8EB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4B5009E-99A6-AF38-54B1-F7B45D1D3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D89D4969-F996-5EC3-3586-D6BB00B36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395FC2F-F100-C0C8-74E4-88DB5BF1A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48261FF-A02D-0B44-9132-BD5D18CA6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91B3F1E-D99B-F0AD-C8F6-714F73DAE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F349826-A40C-B0AF-EE8D-4D7BFF6CA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87D45119-9188-0DF1-A089-D61DB7B75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663C023-3D5E-E13A-4E4C-02FD8007B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EBC1774-0EAE-950B-7205-58246DDE2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13B5D0A-1CA1-6076-42E4-4DC7EA870B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0C99A6E-9894-4CF0-3171-98FD0DE7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E7219B9-7908-5953-882B-012BD849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7691ACE-9D5C-3AC4-433B-B23AB0AFB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242B36A-4518-555D-FEB8-9E96AA7B8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6CB3956D-81AB-04A0-8E25-44383DBFE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353A22C5-36FE-7E8D-7BB5-33A2921F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3AFC9D5-E121-E4FE-3BA3-822FCD01A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807BE9A-4537-D687-51CE-53F442DB51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800FE53-DACF-4BAD-E0B6-F74451EA4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7184C33-479D-BFCA-25FC-F65102A8B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A7445ED-9AC7-F6DF-62C0-126BAB26B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2D0E494-30CF-CD1A-FCB3-42F1C25AF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83DB822-D8CD-26B7-3F05-33504A656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662318C-7249-0293-E404-052C9488E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E90669B3-DDF0-E1C8-D613-893041BCE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D2EB3ABB-674F-C6CE-439C-F071E71BD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E32E966-5721-07F0-F91A-D311A0D4C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9020F35-686A-A725-1964-AF09C3C9A3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662BB87-E64F-B8CA-FD5A-7369C640A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D6DA2A1-13F9-73AF-5137-6075CE3A3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DA1086B-5E0C-DB5E-185D-40E3DCEDA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04339E4-D0FF-3162-4BE1-EF55EFF66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95EC8C1-8DE1-BB2C-347E-74A578F41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827AE54-E734-6440-BD70-1B69ED99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4A7EC71-338F-F112-E9B4-BA33AB55C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9F8D5DDC-DB4C-CBE4-3CFB-AB5B244D0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26E8400-6BEF-279C-F828-67D9DA58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4A2286-0DB9-1979-0250-3A6AA29DF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C6C2AC7-CC03-BA77-64F1-56179C30ED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CB1FE5E-6E35-8F6A-D8DD-00A73E386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85848EC-209B-E428-B1B8-188A59F9C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A7AAB30-7554-D27A-1CEF-023A13FC1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B8370EA4-DACC-5A74-C71D-0F06310C3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EFF4779-C912-6D18-D65E-5CA9294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5842E86-ABEB-6185-18CC-310769F10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C983B9D-F967-086D-AA14-9CAB696B9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F53F6FC-EDCD-A743-773B-84398AC39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F19F1E4-B738-CDA3-E00A-2F05C7B41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43D7716-C3B9-1D12-F5FA-8C8465FD4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EFCFD0D9-ED8F-836B-6357-DE2A1DE53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2CDC43C-CB5C-F657-01D1-51A02719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8F08C20D-57F6-5FDB-561A-4A3AE2A34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DBF936C-8C3D-9FD5-95FE-961191BF5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84F50EA-EDF7-BB29-20F9-B728CE536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66340C89-71FA-3F77-A8CA-D7EEF46E3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874F54F3-65BA-CD2C-3365-D5E30B280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4A4282E2-9356-5281-722B-2844D9677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BB31FAAE-7EFA-7620-90CB-4A83C128E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642565B5-178D-8065-6590-06C78A9DF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326650F8-2F77-4511-4495-423A127F5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FEE9480-D3AE-4FB2-AAFB-923845195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2AC5BAB-A4E7-F9ED-F3E0-06D0A395B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B7BA36D-41CD-C73F-CD95-DBA3D5FA5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452FC909-5D0A-50E1-5700-A6933E867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93C54E2-43F3-CD73-B0C1-B423E00C5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7BE6F1A-E6A7-3530-8A30-3FB55C183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38B56C3-DABF-DF71-4F86-2138FB375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1BB512DA-4614-A148-548A-44DA7074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1843BD2-9540-957A-4039-54893C238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1BFD0577-E728-04D5-2828-8AC06FFBE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1B7730A4-CE51-DE75-8C9C-597893F34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220458D1-DEF3-1B0C-63BE-9343D7109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CD9864F-5463-993E-3C9E-4D0D1D6CCF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85B8FE9-6954-7685-127F-2FF15CFE1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042F8AFD-5EB9-0F41-5828-A461C525E2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41DC34E-64CA-AD45-50CF-8470EE8AB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9057B72-180E-A855-5A8F-DDF903DEB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4D40F682-3E3F-DF1D-FCC3-791CD6181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73E67FC-2D3E-41CE-E962-7FBFA5910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097F2CA0-BA17-FEAD-98BB-DC32D229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29354F0-99F2-17C6-106E-F202DD8F9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DBB194E-38AF-7EC4-AFAF-6527A4074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641BFCE-25BE-480C-3440-4EF4C1FC9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59BF558A-BA02-06C4-79AF-7065EC50B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AB082E22-7A0F-3C37-6E5F-6FCCF178B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FF08F63-DB4E-1E27-F2BB-945ECE557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C9E7D926-D6C4-EF87-C0B8-2DAC1D98E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6D68F77-C485-282C-BBF9-B553AF8B3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2D24A72-C61C-5682-3308-4A578F1B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35CDA4AE-E877-1720-55AF-A71D3F9A8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49D135B-6390-C31F-58C1-D3B122DCC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F8946D45-7A20-A254-5D13-ED675A3B4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4B71434-9947-70A3-2C5B-DFDABE2A6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5150A80-8DA3-A5B9-8070-9B500EBA1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D4F6613-1003-16F1-967A-AA096B10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7DE4E484-A3E4-DA33-0EE9-2CE1E7E8E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84F4EAE-8EA5-94DC-64A2-ACD90C6A3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211264F9-C4B1-A252-4D8B-C6444BE49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CFF81549-D63C-3C6E-0EFF-1F422603D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EF980911-3701-0812-C6FC-30CEFF5BA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59C1469-6981-B46E-DC5A-D6A6AA109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B530C139-37C8-8D8E-B5E0-194EA1B8CA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C3BFF76-8AF6-4C36-7BFD-700467366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3A7D528-A44C-F965-42DB-6C9C4A236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DAA3392-64DD-DC1D-9533-09CD0240D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AE25707A-DA40-1210-56C4-C3189A941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4539CAF-CD17-5D1F-3A6F-8ACF334F0C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5C3A7152-FC94-4190-6EA2-7A043B10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96C1071-A53B-D25A-CE16-B575A943D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C96C28-CEFD-3044-CB45-39D887A18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76A84C3-4B8C-5B23-00E7-D8F362850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198CE4E-9210-E81B-76BF-67E1A615AB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5DC5C367-25C0-CB6E-CFC4-028A36B02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213ADF4-C4DA-DFEA-5627-AA9CE85EFF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64D1146-B09C-16B7-135C-175DB1DBC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9C175BE-934D-7786-C0AD-59D7FC94E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4D9B0CE2-5C1D-554D-2DF5-3B487B383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D134833-81C8-E448-BA89-30D732809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63281AA-892A-92A4-A040-284EC6D5C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F9DB08D-C44A-54BF-2DFC-89578F7559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EA2ABB8-C1FC-11FA-4C32-B16F658AD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032D383-BF12-59F2-21DE-91D03BFF6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6EC6518D-E0CF-E765-3AAF-42C37658A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85FD8CA-76E0-ECBA-FF67-3A8D25AF29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90A5D6E3-83F8-3A42-F300-0EF671907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B13635-4D8E-E95E-E4A8-F938527F8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291" y="1647722"/>
            <a:ext cx="8673657" cy="3915801"/>
          </a:xfrm>
        </p:spPr>
        <p:txBody>
          <a:bodyPr>
            <a:normAutofit/>
          </a:bodyPr>
          <a:lstStyle/>
          <a:p>
            <a:r>
              <a:rPr lang="pt-BR" sz="3200" dirty="0">
                <a:hlinkClick r:id="rId6"/>
              </a:rPr>
              <a:t>[SIS]C1U3S8 - Criação de Programas - Rafael </a:t>
            </a:r>
            <a:r>
              <a:rPr lang="pt-BR" sz="3200" dirty="0" err="1">
                <a:hlinkClick r:id="rId6"/>
              </a:rPr>
              <a:t>Thomazelli</a:t>
            </a:r>
            <a:r>
              <a:rPr lang="pt-BR" sz="3200" dirty="0">
                <a:hlinkClick r:id="rId6"/>
              </a:rPr>
              <a:t> - YouTube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6559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2FE20-ED69-ACC0-E7EF-EF3BDC435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0B2BA-6898-422B-475E-A9159E206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1772E9D4-165D-FB12-A0DC-BD85BF9AE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0574547-31E2-D403-D423-D76D7C2D9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1D065A3-11AB-8916-7C1E-74CAFB589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A5BD246-9BFE-5E81-AEBA-9991A217B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EDA51C2-3087-4B05-E9EE-4B22CEFFD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6952C9C-5E67-E529-B5E9-7058DBE60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63CB462-FF34-5830-F873-D8E37B0C2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1470FD17-3740-9B02-F36B-C6DEC4427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581D181-E7F2-4556-B0A6-6A1B88B00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24F3B21D-7907-0258-BAEE-32ED7D9C75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2B32EEB3-AB48-B2E9-FDFF-0292C2765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43959C34-1780-104B-9713-54D5D5C51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FCA55CD-6610-C28E-21B5-DD864C4FD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1EFCB3F2-19C2-C9C2-21E9-BE78082DA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416297C-BD22-93EA-CCAA-33C9C6908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5D946EED-8AA5-90A0-436C-CE2CBA621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A22AB529-6065-CAB2-9FDF-70A8DF636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335A9550-1C62-E94F-CA8B-56774BB8D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09288486-36F9-C11C-406B-34CBC7280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27C4CF61-098C-4D5A-C0D5-37731450D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1351AEF3-26A8-3A69-160A-16300EDE0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03469780-DADC-BEE2-9FEC-8BA78983E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6546E8C-E5CB-3AB9-E267-DD69F492B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962BF39-6F45-F8B5-05E5-C13681A96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D12E00F-E208-B024-B2B1-74CE5FC057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60C8CBE6-76A4-3DE1-1079-896F4ECD6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F212F624-6546-FEC5-7C4B-934744845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84F4DFD6-1423-0764-49C8-930309617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EFA67ED7-ED27-0F5E-6E6E-A5C65669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2658057-27E5-1097-970A-5347EC929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1D147A9-B11F-CC79-28FB-E499C8098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FA81CE06-336B-E514-188F-C5996CE17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0558595B-1DE8-309D-74C5-B248BDE61B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0A3EED4-6A11-EC14-CA4E-B38B13FEA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B4229EBE-9F6A-BDD4-4AE4-3E3A91D73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1A96E5-52FF-F508-46DC-08486DB68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069FB18-027F-6F65-35EF-0A0B49008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AB59966-AF33-EE60-FEA7-389BF052B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9E4953FC-AC72-2DF2-3EA0-DC3FAEA1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069EBCB9-B16E-200D-A438-B0D6531BD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5B071E95-CDDE-C1CA-02FF-E3BDE1977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B6E0FF4-0828-0459-F631-7E0BC015D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7A4594A-C2D5-94F3-1BED-C5D4A4595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76A83987-C35E-F0A0-D7C2-9691FF4C9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29536AC-3ED4-BBDA-96FB-CDF371036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7A460C7-CE12-78B3-B6FD-5DDD42901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D42C46A4-34B3-CD23-304D-E097613D74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A6A02C08-6B99-B15A-DF80-E0BB51D5D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A7D8E6C9-9E80-81F0-4C94-4B1749931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F4C5022A-602A-25F2-19C1-A6DE080DF5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60FF65C5-A9B5-7A15-6B64-3077E1784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B4A75EE8-5EED-140A-3E4D-9CD23F2272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31BCE02-925E-26B8-1198-2611A83EE1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16DC0625-7EFB-CA0C-EB39-A0B17E5CA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A3F5CCD8-0DDD-5497-CE8E-17806AFEA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E1AB8F2-ECEB-628B-D0A3-0C2172884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029C1AB2-E84E-E4B2-2973-E15BB55B2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AF178E5-01F7-B04D-D3C0-F192FE983E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D6D4A086-E611-0155-875A-17F270A053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FD130A8-68E5-D4BE-D02F-7215F69550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EAFCBB23-2007-CAC1-06F4-F9B788C9DB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76922810-9102-9B0A-665C-622996CD69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D2568E0-23A3-1990-EECB-E9D8808C1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53F1B351-F410-FB08-47A8-0791CDC28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599C922-C488-5798-D574-F360959F7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6DB7AE9A-2D6A-EA84-E2F4-028BEC5315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A73937A-CFBB-CB6B-2739-28F9E63D7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8F72802-776E-010D-55EE-46F341B1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137A4432-44A2-9B01-EE24-049C870AB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E66A6930-CA5B-26F5-7384-E6AC09E7F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10C8CDD-32D7-81A4-48A4-499C20E4B6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05020D4-F9D2-A746-48D8-FAC376DAE5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B56F894-E8DF-6873-24F3-448258F6B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94697355-3FAD-A093-C803-23B94E301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96B2F85-82EB-100E-34D4-97C4971BC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3B08573-BF3B-2F52-441B-1205C55BA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9235033F-2D45-B99A-D38B-80A00EEE2D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CE172C1-B6F5-7FA8-36AB-29B38FBB7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9B35F6E1-7076-173B-E2D9-EBE9E5110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30376C45-7011-F4E7-CA8B-742577F77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34FDEDDD-7194-07F4-9ED1-6742A73D08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93446824-439C-5B60-E240-23A47D110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8C846C0A-E50A-CAF4-2872-1A6517739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D9F2293-9609-4E44-D533-FFE109427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183A2185-2300-241E-59FF-DD516240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7CBACC87-087F-768D-B393-4AE9EB9FC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AAAEC285-C38B-3706-F23A-42BCC9E521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2BA19BD-A09D-D2B4-AC5D-6B2D1B88E2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47DA297A-0646-53B2-F309-7A74357AA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453EC49D-C3D7-456A-E390-0233E5B9B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514577-FF54-A890-2408-CA9DB2CF7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D3AA062A-003B-2759-1E60-A463F26F9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51B0914-17B7-E149-7F30-BCD0F8503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018A555A-C112-11D5-BF01-A7213A42AB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A56C8EA6-3725-76A6-DD07-455B61524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6C355CBF-31E7-7ACD-F3BE-100CEF2BE6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C95FB5F-5A52-A426-A009-B05945390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86A170D7-8668-6267-05FD-09A5D1D7A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98FFE05-3B21-78E1-364A-7145B20C2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23DF5D74-CCC7-75FE-DE97-12FF4A360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B25E45DF-9A39-D2A4-BDB2-60EE8A61A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1E74EB3-5DBF-5910-4C84-67DB6B25D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BFE62B4B-0754-96DE-FB67-67B219AE7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0DD3265D-E534-4014-8A25-EB76A8F6E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9B9991A-3702-D0C8-BCBE-437366D9A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53F7DE8-AEC4-1B30-C3F1-90ED78171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5CD292D-CA09-763D-76B6-44DAEC8E2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C85B08AA-0CD9-8246-5E47-51566FE41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12FA9D9-4695-25D3-B535-3537066A8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01473C73-079E-EAE3-4273-F8C763FB9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56389020-4C93-666E-909E-376E6D39B3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09B6C801-D76A-4203-69BD-C2C6D8F0EE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87CAE292-15BA-9DFB-69B6-AF6728DD4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3B45F32C-4B5A-5866-5F5C-4C214178A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C0DADA5-C3D5-7C48-070B-22A1CF3B3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8CF1937-9473-F081-808E-30B849440A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85F0D9EC-109E-1F63-1A47-B50A72060B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FF8F4102-8009-7BB7-376B-9164E2387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1B84CE0-D459-0183-FC0E-2A1999A14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6142B51-F9C2-AFD1-E0D9-8F52FB35D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D5B8A82B-A372-3EBE-356C-83874BEFC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692949E-EFA1-1B22-C96A-566E41472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5D7C55EB-586B-D43B-AF38-940CE87F3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493487EB-EF4F-6B21-5769-22FB65B40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05ACA04-4744-C436-7D4C-35361EE924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848284E-FEF4-322C-04B2-1E772305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5487157A-4610-48C4-6A9F-0D6CEBD12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F42D580-5168-BA14-DBDD-A0652D071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9E56BCF-641B-AC11-84CF-C1A5AB0F8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AB1B7CFF-A4DA-23AD-DDCA-58AE5B1C3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860439F3-C392-A8DA-97BF-701ED5D1F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B257A2C-3302-9175-DB3C-2983B966B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F6B31D7-7368-E790-9CBB-552F80F63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0E9933A-7CAC-62CE-77D7-4762184263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BEC2EE5-740D-7681-F89D-08B45D3CA7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E634DCC-CA7E-E50F-B110-C2125F30D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CDFE05E-7658-18E6-A2CA-0CBC08B86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72EA0B4D-563C-CB50-8C83-4FA8AEA7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CF09FAF-1CFF-B327-B161-7F765D6473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4E721375-8D1F-793A-F5FA-32DF6E014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661FD718-BFFD-9CF8-721E-02469CCB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B903395D-25E8-0947-1FAB-4B671DC0B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E0A5A433-4D23-754E-B9C9-7EC41932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2C60694-2F06-E0EB-A635-FBD1FB237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04D6A44D-B060-92AC-7D84-836BA36BA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A10E959-2B0B-D012-CF6A-390410884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182BD5E-AFB0-F27E-3990-52D5E368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21E999C1-C924-9633-6A08-57C0CB3BF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8C484D4-806C-35CC-0DBB-429C9CDEA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7D7F0AED-1B96-1E11-A9EF-5D9555FF9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5AEBDD9-642F-98F2-0D64-C5FF4308B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A9E5B44-3390-C8D0-E6B9-7B27B8E8D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13ECBFC0-475D-160D-CCFE-E7414A299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541A27FC-6EB2-8A19-E55B-1DF2B34EE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28FAD4D-3C83-8558-47A7-24B15D2DB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C77D9D72-0070-0710-3F50-6A0FD4D7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D19962DD-F13B-4C9A-3BD2-EE1A2C07E5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C5A0D94-14B3-86BD-F9A8-1F4A24C5B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5CFFB5F-5ABC-15EF-B11E-06615EE775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36D2308C-190A-2F5C-E47E-D15099988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6BEC120A-EEF9-177E-D0F4-758E8AD00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0FFF5044-0203-A35A-4AED-345D2723A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E9F3E158-A247-09D5-CE68-79D57022E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2997D3E-3D27-86E6-B6BC-3E8B6BF07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A1F9F45-EC48-9D4A-E433-680A26124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0340" y="2540921"/>
            <a:ext cx="11939297" cy="2312418"/>
          </a:xfrm>
        </p:spPr>
      </p:pic>
    </p:spTree>
    <p:extLst>
      <p:ext uri="{BB962C8B-B14F-4D97-AF65-F5344CB8AC3E}">
        <p14:creationId xmlns:p14="http://schemas.microsoft.com/office/powerpoint/2010/main" val="2787485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E7A10-CC69-9468-4108-36EF2E99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8AB9D-1259-5EB8-9B3F-0512EE4D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B0C419E-68F2-E3C6-3695-1B4EF70FC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51D8D106-28B7-8CD1-89F2-57A949E4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47CAE5D4-61E0-9202-3ACD-B7CC581C3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2623BB29-F2B6-F7F3-9181-5510115CC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D66EEF9-4452-0755-BC0E-2D924377D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B54D4FAF-AD61-68EA-135C-D490D1FB3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760D64E5-AAEA-E601-9CEC-9B1ABAA7BF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35556442-46FB-8C0C-7374-4B92F623E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75157A22-D110-5095-FBD5-6C9DA9A109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3BE12B4-6E01-B192-E1EC-9BA83D70F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8E379EC-3321-EA53-09AD-6BB221974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226A25F-F29E-0F25-AE66-D36112824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E35ABBEF-C2E5-7DA9-69C1-6E3BBD9EA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AF1AC518-B452-ECA1-9E18-50146AF72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DFED24EE-0E0A-5871-A739-90481427A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F0A6DDE9-08AF-2F37-54FE-FCD354AC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86859C51-1288-4C81-B210-F77F83C45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D019ACD-8DC6-20D0-76FD-CA66B3F98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657292B-61CA-58DA-F55C-367412548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E1BC993-8663-BCAE-CA29-E0F0084AF1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07F88151-51FE-C237-1039-7832F47AC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0698CCB9-88C3-F812-CDCA-41FA3D27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29EF2417-97FC-38E9-3BEC-6BD2D7079F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0356875C-BF34-322D-20DF-6A4751012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3A8F8E4-AD1F-26D4-2EED-36781C8928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0F9C1D5-E41D-D58B-023F-644A7E8E6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EB186B31-6712-2FE4-587F-DAAC5DF4B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36A18349-BA02-3C09-5A52-12F8F2AA9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18B98AC1-D904-048B-6586-42B25847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6E0CD7FE-B858-1950-B94E-B867CF54D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D55B5BB5-657B-6DCA-D3A7-474189AB0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1B7871E-3484-4868-DA6C-ED26B3588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0632EEB-1FE5-8A8E-7464-E85AC56C6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50FFB32-1166-DF34-6634-1DEE3FFFB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B21D687F-03EB-6464-E326-534392362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A8516F0F-D441-FFD7-9385-83C2AB334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F03BC35D-5407-7900-0E1D-8D1A1874C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2F8B2E1E-7BD4-A1D2-0A40-D7737CC23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9B1CB9A-209C-9383-255F-3479FB712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30990C1-F70F-28D8-7959-723C263BB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A023ABCD-318C-A2E6-5A8D-C77630095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44627637-5A6F-A199-0EDE-C5A4B5C31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06EA315-42B9-D7B1-FB33-26D07E1D78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F04E116-4A70-E26F-D829-FD3F3DE26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2384C777-B491-4C1C-79D7-3BD67C78B1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67A9B46A-9F60-ADB3-4E07-82E9F5498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48BC1B7D-31C9-D153-C5DE-B356E029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F9330D5-83A2-0978-8863-FBD625D5B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D0388F3-8528-C1C7-F5D1-0BE4DBE84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94C881F-D692-AE50-AD42-2235B44AD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570265F7-DD9F-92FF-51DC-6CDD87E6C0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1E261208-384A-9F24-4E06-76049D233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C397440A-4FBB-B5FC-9FD1-42987EB2F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B737424-D185-52F2-137C-AFED13C78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11C89633-5B38-99FA-584F-115BB3D810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C48A38E2-74C1-26C4-496D-E7893F02A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FE61A75-83AA-6E03-593A-128D8279C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F780244-DBB0-6174-D550-6864712BA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FD43DA14-7D16-29E5-D171-6F3F8DEDE6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D08B418-BC09-AA2B-2819-C10B4FDC6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326EAA48-2894-23A7-C5F2-C4E55D4B34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48220B0-69D5-A7BF-CFB5-3B25CEC7F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BA35D01-F02D-1982-B39C-885CCB86F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7F05B1A-E519-DF74-3540-3257E400F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596E6D0-F373-C792-C2AD-B7B4907135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EB64EA0-F364-4D8C-6C24-A978DC7CF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5ACB1557-9BDE-05D5-E337-09F984C29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CD08C8E-93D3-F5CC-2417-2A7043DF37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794D027-D817-4CE7-DEB6-7A08981418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6ADD271E-B236-7418-67D4-2AD2FDD6E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C05668A-F0AF-353F-F662-AD2055DD7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36851B8-38B4-F874-00C0-F5FDBF798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B7F4DE07-513A-4436-4ECB-1CDEB61F2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10CC1D9C-E2ED-C32A-8FB5-C25DAAE3F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82305E71-8454-ECEE-0A1F-250B27F62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16CA296-182C-A9E3-2554-53CA4DCFF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B344267-A942-20D8-C2CD-E46197530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0762F70-DC1D-1C42-7C73-14C00295B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770703CE-D9A2-953E-F48A-5B4AA3DA0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B4A917FD-DE39-ADD9-A8C7-4F838BBDE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B821AF47-B6A1-27EC-C5A5-6D0E69659E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D20A862-8D3F-E4EE-AE72-DDB2DF1525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49CB318-ABAC-8F83-4082-EC1F81030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52C80F6F-45E4-2225-652E-1463ECCBF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C21F4495-FF15-0F0A-3EE2-D58F5476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BEC5502E-3525-0396-DF14-07A3F8D80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015F8F10-B99D-76F8-77DF-88DD55221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2A7F9FEB-CFFC-9481-93C5-4D8369E77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B9A8082-FF3D-8387-D067-D716B5B334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0371C07-5B32-DD7E-13C6-59344BDBF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A59E04BD-89F3-F46E-B11E-3C4881B1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78A00EA7-D75E-8401-386C-C20E7E7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EE21E38A-296D-0CAB-7368-D3F006C22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A9441D63-09FD-6536-33A5-6AD0FD165B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FD18C0D2-B81F-6F97-61AB-1DAFC3733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D9CC684-078E-3B0F-E69B-1035738DD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E2F2B009-338E-56AF-8D6E-AA317C9BA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A8838AF-D955-8B79-36E0-55EBDC441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5FC36203-8DF4-F0DA-9EC5-2062F0AFF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3F5F8EB-5687-9E75-9903-DA055C6DA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26137B23-A63B-BFEF-A1D9-9BA5B08AC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DC838F91-7171-E750-8AD7-3DC5F3490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E9E7C953-3B7B-17C2-F7C0-1A5CE7D2F3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A612B7A-D819-3930-C1AA-C035FDF48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40C7F6C-C540-3005-2DE1-75F6DE37FA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19994681-175A-E2DC-0ECF-12D6699FC3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56776EE4-8CDD-5184-15CC-1FA62E1B89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37A6C3AE-63D0-5AC8-3FC6-A962866AF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FE46C8F5-23A5-77D8-51B1-B52A6C99D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C746D37-BED3-EF66-FCB3-59DA00974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100BBB1-4C39-6DEB-7036-D9B839FC3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4CDB4D31-9B92-7594-2653-59937770E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7EA35E42-40B9-C0B7-B93D-A28B69B11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59B58EB-702A-ED25-E9C0-7538BC9662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AD151EBB-B6BB-8B10-EDB0-00EA2C825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455BDC1-1139-DF8E-C380-E0001F9CC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53B31A5-BD1B-491D-8758-96A23BAD6B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5DAF0F4-9B2A-AD63-B839-D35A80AEE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AB13CFD5-48F3-6E95-097D-C9412BF9B0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79D7F33B-5A9E-B20F-733D-010396AED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03F587B-743A-50DC-96D5-595BBEC6A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C95F131-D0CA-0C6D-2C19-3595984AA3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09B109B5-4C9D-E6EF-A0EB-6B6AD84D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9662D9D-B698-606B-7438-F20215A0B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E119870B-0D92-A233-E389-8B3CF694F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9E757CB9-C252-3D79-201B-038E4F0E9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EF63C74-A620-B787-5F3E-6EE2CB9C47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15DD7CCF-4E92-C7E7-2092-D73745A9A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9C5FB7DA-BF9C-8DA9-B0A3-5C419B04C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849A8830-2C9F-65E9-B15C-DE3632E56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CB561957-6684-5769-EA8A-6E7F3B97EF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A3E9BEE4-41A8-33CC-5BF2-373A8E8DD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957A72E0-687F-BA49-0D35-D15DAEEE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8C310DBB-BAAE-BB5F-3514-5230BC7D4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E39F922-87C8-6ED2-4138-8615928AC2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96FBFED-831B-BA36-3CDF-06CC32B7A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E6FDE915-19C4-A00D-B485-310749A86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91BEB8CC-2FBC-FE75-26CA-792B55E86A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0665ED91-BC96-F307-7F84-DD3B5FC856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0C89D0CE-1AD7-DE16-C511-144C969F3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AC753DD9-56F2-5D96-EF7A-60FF6916E7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0442E27-A941-97D4-9E35-D3B203E82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4C2A5AF7-49E2-1166-8174-5B456C9172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D9FC5051-0018-99E1-67C5-FD3AED2BF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000267D-FF42-7717-4EC2-5E5F15E547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0403480-3847-F982-2AAD-4961D44C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407E249-4E0F-7A69-8C5A-9703FD9B2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4E87EC68-BD95-F41C-7FBE-7E5CCEA69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3CAE55D5-73F3-7625-5360-42880F0DA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2C7DC15-B7CC-9B4D-8013-8B08B0D10F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62CD4CE9-C601-6479-0F03-251ACF0E7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A593EEBB-C54B-04AC-A598-D3BC2B505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37EA41D-9D7E-5181-D7B4-C8BFA7C6B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4FEF6972-948B-225A-0117-79BDC707E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1425505-EAF1-744D-F154-08570D687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7DE0962A-9A66-F927-9FF3-E2260FF8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7F73D631-BB84-D424-2CA4-7B69CF02E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95EFA418-E6FA-95BB-D561-4B7222D02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5CEF39D-9D8F-431E-6B12-676BD9263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673B03C-030C-B838-59E6-71AB72A95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621B9EB-13C8-A3CA-9671-3D1AF4AE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D2A0F314-52D7-B1C5-F969-464524023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0B64F11-E694-F70E-A8B7-F157C7F360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2F1636C-B7BB-E165-A10D-41418D7C9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6515BEE-259D-54F0-98D8-B18B398F1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-1"/>
            <a:ext cx="12188342" cy="6858001"/>
          </a:xfrm>
        </p:spPr>
      </p:pic>
    </p:spTree>
    <p:extLst>
      <p:ext uri="{BB962C8B-B14F-4D97-AF65-F5344CB8AC3E}">
        <p14:creationId xmlns:p14="http://schemas.microsoft.com/office/powerpoint/2010/main" val="37919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DB9445-7D42-981C-378E-C813D31E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7E5F2-575D-BB7C-1205-B1A70DA8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4B0A733-8DC9-3C66-79C9-5CB3AD050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961E36C7-8ADE-B86A-3131-7EFC921FC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D6DC7C53-C1B7-43B9-57FD-F624A8D3D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ED0511B-EE62-6EC1-CEEF-B31BDB85E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6258A28E-CA5E-0C62-2AD7-9323C89EF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5126DF9D-3843-EA25-1A5A-99944B1B35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3C6E8DF-3CB2-8CE5-6720-DEFDB82D07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A062920-C128-9DDA-26CD-076AD34B3B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4B6F19A-3256-3E91-89D0-79513B4694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2B262BAB-F31B-012B-03DB-76658B32B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E2ED94E-5BFA-B8C6-916A-611A36447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BA9EEB0F-70B7-BBAF-3F17-FB8F1D64D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E1B4F79D-11F9-D7D0-FE7C-5AAB52B93C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1100731F-BE0D-EB20-9C0E-FD0B4E2C9E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58CC6B82-8807-D4F3-9F5F-95FAB4E966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93973059-7DC2-722F-1981-C8830F333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5A624BF2-47D4-4047-988F-0C47EDAF0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73AF214A-EDF2-BDFC-A5E7-3B2E2BF20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52BF303-9BF7-AF85-AE09-7C0BAD2B6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9436D1D-3F5E-DF02-ADB3-F52D64A2A2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C62F436F-AC82-0070-2765-EAD3DB035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E1D71891-080F-A646-F621-E3D4789AD5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7EA3D18A-80AE-AFEB-ED8A-DA5AF55B4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BB43E79-1762-FA64-4207-A16AE0FF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F46F9BD8-24F1-7FFB-A2CE-515ED1BAC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DADBA661-86B6-B99C-0664-101338348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40455436-0361-FE63-72B5-541BDB0A6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AEDD0508-0422-36F4-75D7-757C53AC97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BCA1396D-ACF9-21E0-5855-C70F5FF4D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18A4701-6128-7FAB-84BE-72E9789A0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67BC47C3-00BE-F8B7-6761-639709F51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5DD2E528-0C2B-18BE-A2A8-14E589A67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BA15DCD2-5A2A-E3D5-520E-5470B6D33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AA89F6E-3874-55C9-2154-3E28BFCAD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6A662048-F047-D332-47BB-10BE7EB95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A4651E36-1AAA-ACDA-2DA8-BD69CDBAB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2C175BF7-C2AD-AE3D-7885-B890364F9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44AC4D79-E2BD-833B-FA52-4274AB807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46DCE34-417E-EC1C-C0BE-5BAB4D87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D9A82C1-788E-F065-104E-67D5E4279F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77084A60-6205-FB2C-8944-6D3A2A888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E0D98CB-AB3E-27ED-8BE1-215D86886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B3AD06CB-7B22-EB23-96C9-3B068E60B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CAADB292-A81E-45B3-4C49-514ECAA1A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A1DBF9E5-396A-47D2-B460-7D73CD318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169168A-6D18-9AD2-CE52-74FA0F6C2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DADCB083-54F0-0A53-5DD3-B9B108451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FC2439EB-74A9-F581-6459-67F9E5368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AF13C6DC-C6D6-55AC-07EF-0003C63686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B5D8E08E-3E41-C29F-CDB5-88104A7E2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7AB088B5-6B9F-AE1B-54BC-273F46EEC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9654D45-7B1B-DE76-6787-5312C4246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A0E28F33-EAAD-C857-91EA-D2397B83B4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7327B14-407D-AFD7-0C21-4F2BD12E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FE44B9E2-BFD5-EAE9-AE43-B8ABCF9B1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7EF7D762-8354-02F6-2C43-D7EBD1974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AEEEA646-16A8-0A39-4D1E-BC6656B0E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F8ED067-F775-5839-33BF-610BDFF5B3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2053649-D6FC-6C24-753C-A063FAA3B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AE2E766-3DA1-5F32-A29C-8D031582B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AB591508-F5F6-A457-F845-17CCD3C21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A567808A-AF78-5454-4BDB-726B9383E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94D8E3FF-2649-B0B5-7DEF-E7B173157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B7C639A0-D9C2-E2A2-3AA5-CD27E25B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9DACD9E-D533-0A5D-12A5-5608695F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FE8902C-F9B2-7393-F34F-A5A8D3904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27C69E1-C404-D0F5-72F9-1CFEF9E25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35EFB24-7361-7745-4C1C-962921E2F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85CBED6-C6A2-F694-9F06-85FB4778B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6A5A198C-AEBB-A544-A65F-D84F8EBE9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4CB393C-9663-6122-EBD6-621607614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BDB2A52A-FA7E-FAF6-670B-2989926FB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D2970875-7494-8029-CC7D-BFF29D00D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D3840AE-C9C5-48F4-C475-D60827F70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3E94DD01-37A4-AB78-BF91-6D8DBF134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A9BCDC90-102D-6E01-06BB-A69ADBFB21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ED9137E5-351C-7ACC-C6F5-60AF5F292E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A91488F4-2805-04D5-9372-6FC2D700F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A7E4C7E-B3E3-D8CD-737C-3B3C1F61E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62BF177-CFDD-2F39-AAF9-73630E8B3A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2FDD6C42-419E-4A25-0598-5D0DB436D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6E499C34-6AB3-0C8F-AA1C-822514569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2D9D33F-2D99-3F13-FED2-960B6523A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E8F03BD-A9D9-B55C-E7FE-1B2B4772F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52F5882-2018-096D-C166-1B0D834B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8CB841C-D50F-61EE-ECE2-D779D9411F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216DF20-3911-749D-5121-591A9C1CF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E33690A-71F2-8235-E730-F7C94B74B8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40BCACFF-47D4-4E4F-13E3-9486D4EDF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CAD8E14-816C-F9B3-F658-E428164E4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7B4BE11-BDF7-9D67-B8A7-B3A5501E1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79577315-3AAB-52AE-8861-1DED9833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978EB2FC-60EA-1D89-9928-15913A854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C3D9073E-F6CF-3DCC-5704-4662B2019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E29C16C-D3D8-1BAC-22DF-59FFB296F2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2AAB40D-02F0-A3BE-23D3-70E1BC78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92270918-D479-04F2-66A1-93471D1DF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50F02BE5-1C9A-8DBB-991A-BC7EC9A27D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7F219E0-03A3-C483-8A2A-17183A5EF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BC0EB82-6DA9-15CD-5CFD-318E0D338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5102E424-9138-2F5B-B916-F05F2D428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001FA42-8077-D40F-567B-0E7D1EB74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0C7F935D-0B87-2D7E-1DE5-9961C051C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75553E25-9853-7A87-8968-7DDD391D1A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E014AEE-2BFB-34BB-1682-668177D80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BD5440BD-706C-D8C7-D44F-7405ED3311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A8E20EDC-1EC4-FFA5-A4CD-E55CEF65D1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98C06A9C-9310-139E-227B-52872B976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3D6B65D-6846-42A6-5DDF-FD62237FD0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0D8DF895-301B-03D5-2C7F-3157CAD88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AAA691BB-A77C-410E-5AF3-6485B5407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3A29CFE-EC14-41A4-C195-668C49714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17AD2ACC-9871-AAFF-5511-07F5BBD48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2163E12-17EA-ECE9-26EB-DA462C985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7E7F798-EE6E-CCCF-5859-B9DEFA8B6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26494F0C-7FE2-4A22-6EFD-2E36A1AAC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1F4FAF89-23FF-6C54-1D9E-4061237E1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81213D68-860F-5AB5-0A76-9C7B4E9E6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B670B62C-4ECE-D8FA-CF65-C6A1831E8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57DEE6D-9558-F3DF-BDC7-B258A985F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4C44657-499D-12C8-D229-253FEB04F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514F7E5E-ED1C-353F-297D-697D7DDB3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15E0BA9-62E8-BCF1-6518-4CE7F2674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A836514-44F7-54C7-933A-CF05AB0C2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2AB513C5-2B3F-07E6-C1DC-5C857B10D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082D0F20-E372-2749-644C-282C84DD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725A78CD-A40D-9212-39BA-CE153996A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2EA4CFEC-4622-177F-781F-3E92FD573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8D05AC11-0F29-15EB-18CC-7D9DCE600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A81E1FE-628D-B537-6987-138225467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8613C11-1347-D2E6-A2E3-0445B1002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A7D809D-84D3-2400-39F4-1A6D4E42A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83E617F-3740-4382-B065-BFCDC5A73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5154747D-9D13-617F-7B96-77232B910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5AC12EC3-0E44-01AA-5DC0-62A56308A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D4A0BFE-E3BA-BFE9-F54C-D28BA69870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0FC96175-C6C4-83AB-3144-12DD54566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814C43A2-E3FB-A237-3BD1-0A31F3551E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BAD342C-D284-C108-2389-6D1C60389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60C986AC-3E09-17E5-B39D-4B3483E69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32B0D817-C8D9-2312-7C12-D36A6DE0C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CF3B2E27-08D4-C72D-1495-DD0C11F29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76154C0-1547-C971-195D-31013A355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0134E66-655D-9AF3-A36E-FC1CCF00C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8B46B7E-4130-8875-9041-8D629E08F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5865CE2C-6715-68A4-E359-1B67208B3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36ECA5C-85BC-630A-B5B8-0CB6A43EF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9C822C09-22BB-6C22-9C0A-A3A8521817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570E38FF-B11A-CB7D-0F42-D5452F429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1BDEE87-D7E3-FACA-3746-A4375A2E9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4A877905-A5FA-4E88-B8D4-C630A0853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63538A6-6CC4-8551-1874-C7AB05417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E6534332-8B71-AF3D-384B-E66AB509E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70D7B2C-D547-6F88-A0D1-1B165F1A8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0B4F18D4-2B8A-907A-5101-28748A4E8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C48A030-A153-E96D-E8E6-063983C04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A3059476-AE7B-97B8-7F13-F06F83842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DFE94714-89C2-01C4-4C03-C5D9CF825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BDEFDDC-0E5F-7FD3-DB29-D0EA415764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C30F8816-B6B9-B078-92A9-5687F6BAC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D56A11C6-C271-96ED-CAD5-2888C0950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F5F1F17-5912-0206-0DDE-4C3A0C6727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8EC0555-255B-3BC4-22DB-68DDC87DE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5FFD7565-918A-6921-F954-BD45A6E5A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F9AB555-5284-40E3-A42C-6B97FC99E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16" y="-1"/>
            <a:ext cx="12190483" cy="6843997"/>
          </a:xfrm>
        </p:spPr>
      </p:pic>
    </p:spTree>
    <p:extLst>
      <p:ext uri="{BB962C8B-B14F-4D97-AF65-F5344CB8AC3E}">
        <p14:creationId xmlns:p14="http://schemas.microsoft.com/office/powerpoint/2010/main" val="88573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47273-8A10-681D-AE43-7519F12A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4B58C-086E-A4EB-1B25-BD44203F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6C92DEA0-4E46-E3A0-2A4E-4C2E0906F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8713C42-BB99-B40D-C1CA-54546B1EC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5D719940-4E79-16EA-1D5C-24FDC51D6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8628FCBB-1983-E80F-A6A2-CCAF51096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0D869202-0C3E-7D5C-521B-EA8DD1ABF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F7BD9AE4-A9CE-1A45-9541-A9A4516CD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9A492DE-EBAE-4A8C-E5F7-53D4A680D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8FFA8053-275D-C6F3-C455-4302E552E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B4EFEB5F-CE8A-A600-EBAF-7DDBC8F15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250B65F-DFE6-875C-6764-2EC28C973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1A3CD7A-2CB9-012B-FA43-D2D333EEA0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87BA24AB-EE89-39F0-C4AA-A29F567D1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ED25C99B-4B04-AA42-8D0D-7D991591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AFB1E565-B133-CE53-5B31-075F4C998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D267723B-F0D4-EA3D-6B88-5F0CC3981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991FB53-5EE1-9777-C7D6-A89289438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B85B64A-6C6D-5BDE-0065-131AB96294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C7B062C8-CC23-7AFB-1EF6-DC1B92FD3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A34C00E-1B07-6519-7FC3-F9C82E6F0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89ADB09D-B449-6E4B-48E1-7B79EC814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3717326-E05A-C4D7-682F-612F3CE432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DF77DF20-4D25-1643-98C6-A1D2BB900B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84954292-186F-AFEA-2BD2-1C7DA367E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667AEC75-A623-4DAB-6643-2AE31000DB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B883B881-D5CD-40B7-4682-CE6EF7F02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32FFE169-DB22-D2C7-D152-B0BD7BCDCB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B5B6128-A8AD-F2CF-7E21-02D075A434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6758F4EF-27B4-E2A5-B5C2-7703F689AB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A40B818-9CCD-0352-4E7F-1F59A3A1F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FF2B9797-A63D-6F1C-87AD-2CCFAA324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3E557C3-D1AB-EF7A-08D5-5BC9D5C9D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AA6D29B2-42B0-002B-FCB8-52A5E2AD3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79C41B0E-8914-36E2-30CE-C03C169A1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7CDD346-2247-B2E9-177A-09FE00A13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302A497E-76AF-71B6-C4C6-768481F9BF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AF8285E1-0AAD-B30B-06AC-4A6C1CB12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61C2EB6F-B2FC-0442-6C3B-F928344B5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6731133-7591-646A-D8FF-A9FF134AB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4CB9D1B-7CB6-A720-3B37-D7D30207E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8D602E39-56CF-5A62-61C5-0B9E70370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F280695B-BA26-C2B2-AC92-2EEC8D6B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8BB208B-2B5A-796E-1735-99E1581454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C2B7ED27-FF38-A125-BEEE-1BA4FC7C0B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0EAFDA5D-4433-3499-076F-A84A1F7BB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1CE57A80-D6C8-27AF-3587-7077EF0B4E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4A528857-913B-0848-4FF2-43B35BF2C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A9881B69-EE99-5EBE-FB7C-1D1A6F474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A2CECA64-2C03-03BE-A8D0-9777EF9E9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B084906-2756-FF41-0378-787F9F4A1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B0BEF1F-B226-1B3B-89E5-A776FCEFF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B355576-4F43-BEF5-78FB-C7F9158E8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7A9089C-53B3-C3A8-8AAE-A134601A6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E5A81EA-E031-9C24-4E2D-2230BD7BA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BC92BE5-3ADD-D3F6-E43F-02B175F2C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E38321E-0DE1-4BF1-0EEE-44A094C308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57F56B81-D960-E003-0CE6-000A04E7DC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9EE0333-441D-AAC8-28C0-618FD8C08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E6262F62-9FCF-466F-CD2E-3B4F7457D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9D3B8971-D1E6-E61B-D498-DF8746202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56D4CD6-8CB9-A7A8-2EFE-33A3129C8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395BB5F-DFFE-E47A-C299-2F9324838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40562F8-9A08-81B4-4F05-E9F497068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A7841CCD-7859-F281-E87A-4AA1B9F3D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D2A24069-EF45-6EDC-EF0C-360A4D449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BBBAB08-066F-04C3-79B2-4B9002B4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D39AE777-CF6F-8D50-5928-11CADE5F0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67D51BDE-E00B-59A8-DC1E-D5B6FE3EB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6148509-A336-A775-36EA-213B483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8075AB40-4156-6F7B-0FAC-FC2DF29AC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3B8F473-E9E4-24EA-4499-8DB0DD21F1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FCDE45-2F85-F9A1-5E01-6B50C3042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244DFB5-93F4-9081-E6CB-A846B9F4F9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8572C728-F01A-3BF6-D3C1-D4D48E5E9A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5A12042-59BC-6490-6E70-55E819E96B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25324704-A903-ED23-014B-1B50E6745F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C0FFB7B3-7656-AD00-E39C-42BA5E0AEE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F1E9D1F-7779-8222-3FC2-DDBA50E87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F9DBB9C-EE73-CD5D-7D24-B134901C7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DE377DB-D0DA-0794-59EA-F2FCC64F4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8F43C7C-2472-D73B-5AE5-E8DE4D118C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FF66A5E-465B-6F36-8E06-12E8F2F4C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52F184C-0079-944F-ECFF-DEB8FBDE5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E28539E0-32E6-8C17-F878-F7AB32D0A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E6C973A-058C-82FA-EFA7-D2F1484D9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90E2482E-850E-EB12-0A7E-A331653EF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A8803B2-B289-8B25-49D6-7EAC255D9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5B6EF90-59AA-0A27-ED00-9B7C37136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47FD842-CF13-BA3D-AC43-4788476BB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87F50B97-63C6-BA9C-B0B8-FA9E023C9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033F16F-9921-F542-C5E9-78A56E229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385ADB7-8CC4-F289-1FF4-70555A65CD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39F951AE-1AA1-EB03-3657-2979730FB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687A291F-A90E-35D9-D0B2-D5E78C8352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0C564EF-7540-4ECF-1D2F-B2D1DEB3D1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75B61F6-B648-35CB-36C0-3D087521D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56B23EC-3614-C019-50BC-64839EF87C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90083704-EE2F-B4A6-C1CD-952CDDAD5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964E8E1-1565-B3EB-41F5-BBB450C571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0523583F-633E-1ECE-D0E2-7982C5293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FA038834-F299-EABA-E0B1-F90F81661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7A1C6C6C-EF24-F264-235C-B499087D9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A2E2C21-BAED-850A-A009-BD2D5DFEEE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29F3DA7C-7265-259E-74D7-DF0C64379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22A41E6-453A-7899-9A51-1E5DA9CD6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6B6B5CB6-5FB0-F8BF-24EB-BB3D61656D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7C0DA1CE-039D-4895-92E9-2A136F047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7C7A04C-D557-5765-1824-85D988D02B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5A4C399D-7455-9E71-D8C8-1A6DC9C2E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F0FA2A1-549A-23C9-C741-99494BB67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7854E38-7B90-7325-4C96-F7ADB1D67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BBBF0E8A-78B8-8445-A6C9-2B123128F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D35D6E66-CBD6-56F2-1309-5F13CDFFB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87EB256-A12E-242B-6583-D2A8F14C8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AFBEDC14-2814-5D45-B318-1F1371F111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B0B7A50-1A93-643D-DC4B-C51BA6B6D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01929B91-4B00-61FC-1313-ABF0A8837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03DAF1EB-2D3E-ED59-6EBB-53763E30C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07DBF80-4CE4-E94F-3ED1-31BFE4881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46577245-0B67-DB0F-EF8D-50E6B9358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1B146D99-8716-EC92-BBDA-BF3A0B399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F44FD494-7FCA-2A5A-81D4-2FF7A29C9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AD13E59A-13C6-C583-3A34-3BB7BB21C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F3BB8477-CAAB-C481-FB4D-22DD4BC36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84C3A5D3-4B9C-E7A5-97FE-2B3E5DF81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2DB4BF6-1644-A62B-693B-101E83610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23794CF-BE7E-E2E4-997E-098E5E7B33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D19DDD3A-4FAA-E1E5-1EAE-AC0F63539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BB455D6C-0648-93F9-8E8B-FAF3D8B65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463BD78-F0A5-5FA2-5016-B444711AC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66620F9-A617-F37B-759E-5BF29D6398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318CD4EA-69B8-0924-27A5-12528948B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38DA2E57-A71B-EFA7-1101-92CA1DF456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56A309A2-C293-713F-A420-CAF695C8D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C0F79304-BE01-0F55-F0D0-679149224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4CB21127-597E-F7AE-3D54-AE1F50FFB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5FEF39CF-A929-6B5B-0767-ED0F01A2A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52647CF3-431A-66AB-F561-40B600B14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67C2452F-E47F-3B24-47EF-3F1C98165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886325A6-5AF1-B2BC-EFD8-74CCF834B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C7355E4-8E82-A9C7-608B-8684FECF7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1A62E19D-12EF-A94A-9660-37DA22657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97C7941-72B8-07CD-A54C-EC285CCDF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D7640B1E-7E62-F213-F26B-38F7931AA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AB014EE-10B6-A6FC-AFFA-B1115EC45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D72A1DC7-4B11-12D8-91E2-54F6178C8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96D3C85-3A62-DBB2-4C13-386B9D22E3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BB3A789C-A6A0-0DE3-B7B4-7D1066643C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ECE4511F-B028-16E4-A996-6FBC83C88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11720739-86BB-C292-64AE-490CBAA8B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7C7D0C3F-A2F6-2FAC-5082-39C442A6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5F97AA6B-80B3-065B-F33C-2A59B8D0E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EE8BC995-C815-96B1-DC50-726921D88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73FDD7A-D522-19B5-4FBE-5CAAC6B44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F3097BE2-9084-3717-8E53-BAAB2162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B4E9FBB9-49C9-F0A0-3B30-620A6E893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937FDF1C-AAF0-2CC8-8D9B-ADA8C0F37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B1A54BD-A411-57F8-0EAB-5317134481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FC07563-D438-0272-EE92-55A2EB121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34243D8A-1133-68C2-3370-3D66DA08B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1E617D7-3BFC-7BA3-1551-D0D19227C4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419A83B-BBBB-273D-2132-31B0309D8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A4D41B7-276C-C736-BF47-0A1F4269B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209F22AA-C49F-A26F-E259-333EDF4BF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8AD6D17E-EAB1-F160-24B8-73142FB8E4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7C971A5-910E-43E3-C1D3-3A12DEFAE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8235" y="0"/>
            <a:ext cx="12206577" cy="6943192"/>
          </a:xfrm>
        </p:spPr>
      </p:pic>
    </p:spTree>
    <p:extLst>
      <p:ext uri="{BB962C8B-B14F-4D97-AF65-F5344CB8AC3E}">
        <p14:creationId xmlns:p14="http://schemas.microsoft.com/office/powerpoint/2010/main" val="764272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22A8D-2675-B746-F28E-862E0A1B5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DE9F4-D19B-FCCE-CD4B-A705D1E2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30BBF24-42C6-6A47-E1B3-70B382B57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B71938D1-9602-62E6-2780-0C8CA3F1A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02F6E28-D3BD-A912-14C9-246DAEC6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7E82F51E-A258-BFF1-2F58-AFF2395A6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A541CED5-EE8E-E5C3-FC63-9C91C699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C7107EB8-286A-709A-F88A-A95F9D652A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238F4D4-FBB7-DC55-51C5-643BA26A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2DB65F33-8C7D-6749-DA74-A58ADCDAA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B05171E1-E67C-F45E-2296-53444C055B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1188BB6-451E-7BA0-01D0-57C874A9A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23DAC8ED-FAC3-D22C-F00F-151AFF6D0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ADD0B7FA-F6D3-A029-E484-903086E42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87C45E-B41F-6DB4-07A5-708182C6D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3A0DCFF-0B9C-2E65-A4D4-944246A745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D358F49-B4C8-E0F0-BDDD-15FC78D8DC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E8F97748-8040-75C8-FD8D-8C8C5165C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FA03278-2115-FDBE-016A-66CF1F84F8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5A288073-9484-C06C-C732-61220A9485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A78FF35-D952-1643-C919-7EA861F6E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4240F33F-9939-2B38-F385-8F12B719E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9AAD6AE5-825A-DE44-9FCD-EB249365D5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47AF306-7A93-3792-AF74-77FBE70C3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76B5BE3-F635-3B19-2AC0-3D51C1B66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DA7BAF99-5450-93EF-87CC-395C5C0C75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1C89AECA-A18C-F709-D286-280BE9A97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2B4DC8C6-2081-4AC1-D684-827F1CE7B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C9FD2EDC-980F-306A-A717-094A58F223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BAB6A9D-D4B6-0A31-4CDE-E871D722C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BC7C74EA-EEE2-0D49-B2D9-54C20E1CF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2EC087E-8E9D-6CD3-874E-8C21519BF0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7F715FA8-0068-C66B-277F-7E02F979D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D17CBDF8-EE85-0210-4BC4-178A3C3B4B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F41D04B2-CE4E-04EF-E3BA-793F313994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FBF3CCEC-BA8E-B966-F42B-711EBAED3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B7FAAF6-0E98-80E3-A871-0E81B0FFE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6C5A38A-DE98-0D99-DBDB-FF8A61E3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F06EC50C-5C68-4B88-3D9D-B81A88739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2BF231F2-8D02-2B92-62F1-8690036A5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45EF614F-C497-5248-C3CA-2A7C468154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C1F58443-CF68-53DF-746D-54766710C5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77C56F0-1FE8-C2B2-BAB7-026993071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FE71936-08B0-EA68-9900-2E3380DC4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FD1A913-ED56-31D2-91BE-63676F7F4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A40A7AD-4835-AF81-DC30-5F5679945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76A799D-D6DF-7503-D118-55EEE222A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9C3F09AE-E5CA-5E94-1A9B-4E98B482E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013832D-3451-D502-E3B6-3F76B84F92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A13A76E-5073-7A5F-00F3-4B904B643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DAB345-BC3E-10B3-2553-4D48E0E2D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D98614B-D477-15FB-7ADA-121AABA2C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0481C23C-952E-066F-27A2-6C9B402C1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966F484D-7239-342A-4BF6-6E1910FD0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0384D68B-4395-CF29-EAFC-B495CB4A3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8D3D50C4-F3AC-48EE-4877-275538F80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B68DAF9F-2A3D-8420-EC47-564A82A6E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EA95F29-CBC7-6F64-2EEC-C74605F292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9FEECCA8-B4F6-7792-77AB-0CE61FC98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4957012F-2696-F0B2-E88C-2A3192FF0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5C342559-8F5A-1696-FFE7-885204ACF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1CF652B7-7766-C6C4-0A8C-457F93D0F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D487F11C-ACF0-A7C7-E74F-240A1345C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593D220E-F8C6-86E4-A0C9-C2AFA3E59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F2E962B4-9640-2B4D-32E7-26F1075D1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370965E3-BE3C-93E6-C20C-B72CF566D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B3981BCE-241F-798C-AAD7-8C9B8BDDB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0B88EB36-C01C-7A76-9C54-A4088C8D6C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1805FD3-8A46-77B6-9DE5-3BCA2DD1F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68C043A1-8277-2B95-A09F-6FA2E7503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56A4B159-4C23-00A5-1F12-80C2D88C36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46EA61EE-B47F-00F6-C26F-8A7B0CCC6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1782108-70B0-EBEA-D1E0-248765887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534AC598-AC06-30E4-0C15-8A84E2547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3102CDAC-89B0-CAFC-0A56-5D89992E3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C0633EE-4221-C27D-9B65-2CECAC05A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C9982D8E-69C2-69C9-106D-075E732982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0F695A2F-9758-1A60-1EFC-2AB724067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9D31A03-9875-E870-61A0-CCDA77E8F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8F25AEC8-0778-0B26-3FC8-360D557D8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662A93DD-D54C-D84C-9AE7-71C219EFA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C748ADB0-DAD9-083F-B879-7A99C846A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9A999EFA-D425-2EA4-7382-48C7CF436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461011C-477A-0841-BEDA-91E18044D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A63671FC-68C7-5DC7-C632-43B96C30E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FEB812AD-4CEF-C2B6-EBEA-56D819039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6C2A75AC-A055-903C-1352-91F9614F4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4BC2621A-E421-5CCF-6C80-E4535F462C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1EE6CB4E-EB28-62EB-200B-BF33761F9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FE53711-8D48-FB21-E98D-B67F3E1DF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D3F8338-F4AD-5D04-0169-7175D7756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69E2F80-E8A0-F13A-B892-117E1DA0E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114BE11-EDC4-2E42-F792-ABC716B88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28F482E-E252-2B42-F3FD-FF957A010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BFB20AE-00A4-99DB-AA5C-5885FC1DF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7A1316A2-36E4-9C0C-C6AC-D5B171FD4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D7B3033-42C9-CD69-4E88-936026FAB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39DBE190-9E19-CA48-DC61-65DDB30E9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5E318C13-BE1F-50AB-46CB-E153717D73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A1CBC3D-BCC2-FEF3-5D7A-601A8348A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98617EA5-6B3A-BE85-BE8C-8ADAB5D79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E3C20ADB-D004-8EBA-D0CF-81EE07F5E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FF763606-3D8E-2142-F5D7-9C97B9A5ED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B8C0848-7A5E-85FD-1F28-B6DD843A9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F7522A5F-788C-CFEE-AD6D-865924DC2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8C44F5E7-EC4A-6503-74F5-5FF7293EDB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7037713-15F5-59DC-0927-A6D984F34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EAF5A740-50CA-6323-35C7-A7D4B4E2F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955C9886-E297-7B10-9522-B22E714A9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4B2F5848-63A5-B441-2BD7-7DC3C1EFF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775951CA-5521-DFFA-C4A2-30060A099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FA5C3E1B-2DC1-B2C5-39A9-42A0D3E7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EAE9D261-2D31-4537-9853-A4BC51603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F6837FFA-FA26-E0D6-766F-E6D56B29F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46DD2402-BE1E-9A9B-A921-008C418B0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728AC238-36DF-2651-E0B1-419B21A95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1FBD3A6F-86DF-6A02-EE30-6D957F750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85FED45-A118-6656-5198-F9EB2A292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33DB1F1-FA2A-9D28-5954-4F7E950D36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46226DEF-7A21-DDC2-CDE0-E9279931F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C2DA9AED-33A0-77B8-5DAB-8C5761193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1F377AB1-9361-1916-3FBB-137B3A1FB3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E1FFEE6-AAF9-ABD8-CCAD-E2D127A46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5F89EC2C-CB7C-0B08-164E-6FCB7978B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9535219-E431-1B70-03F2-CF7D96792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C0395C57-2551-4E3D-F367-EE55ABA931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3CF87995-0473-46D0-1A97-1E7C13C424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DA74DE5-75B4-3EB8-1044-3B586023B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9B0062CE-2D0A-FDFC-B950-E0F862B85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A2302C5A-3969-A836-7885-1A6B23948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562CEEC-4C2D-E4AB-B446-FC0C81DF5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7FB16E7-A8A7-8587-4645-2A980CB87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C19E2950-0EB1-CCF2-C28B-F8BC2823A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FC9F70D-579E-4504-F00D-8BFCC8674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586F8327-CADD-3ABA-0124-1232AE437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F39C1B3D-4780-9317-11F9-137AFA263B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A6CE1A4D-6EBF-1865-5AEE-556E44260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33357E7-1942-2BAC-C193-DDDB4E77E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72F9ECBC-C54A-4B34-E795-58DA535E8C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3F6CA4EF-E7D5-F1DA-B0F4-7A6D87241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526093E3-BAB2-5C9F-40F1-3EFB0623F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DA80D00-A108-57CE-39E1-7D3F8FE10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9CF33EF8-C1AF-DA28-35CD-649B67F56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B530ADD-D576-370C-2DBE-B4B0CB5FB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FCF66D5-9304-0B75-80C9-5656BA06D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A4D929C2-7DC7-9D99-5101-7AA392227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8767DDFC-D7F0-3C59-2D52-58CB563DC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FBF7A23-9C8E-4E1B-EB95-0F45E5C9B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CB83E57E-AD7D-2F4D-D186-2092890A16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1CD5EEA8-59AD-A234-BA29-2FC22FFEA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1F58F2F4-4100-C405-D927-4C2CB8A3F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40F0243-AB8F-3B26-DACF-988A74B17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9E86C01A-04A1-642F-802F-BC7A6D359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F20F5FD-8C0E-CB4C-6CC2-E1479710B9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A2D6A819-6E16-8915-3608-07EBFC657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B77A42CA-23D5-3EBE-9B35-AF7C059B47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C999F490-FEC4-2BBD-C0C8-73CAA9D72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56DB8A4D-D226-466A-90E0-DAB35D29F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C0BDC4C-C18B-880E-6D8C-B7A53665A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50414798-678A-6F73-3517-2AF571E46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6B08757E-9FB2-7D02-11FB-52AACF545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980F610E-198D-EDFC-E93A-CE0560CAC9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E1F9A80C-5A04-90CA-19DD-EE281D634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E96B4464-B34F-DAB0-D70F-0A7D583F3A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2E07BAC-6294-F989-177E-AD30B6ED1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6EB50181-43CB-DD28-FE57-3D4FCAE85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94481B8-C8E7-D39A-44F9-C4236C67F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0222" y="2361763"/>
            <a:ext cx="11180681" cy="2874083"/>
          </a:xfrm>
        </p:spPr>
      </p:pic>
    </p:spTree>
    <p:extLst>
      <p:ext uri="{BB962C8B-B14F-4D97-AF65-F5344CB8AC3E}">
        <p14:creationId xmlns:p14="http://schemas.microsoft.com/office/powerpoint/2010/main" val="903082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02C3E-2877-32E5-E3D4-5BE36511A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7D028-BD91-F409-ECDA-B25D1F9C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830E0EF-5099-11E1-0FA6-5A0A5696C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AD3FCAD-7B6A-301F-5427-59A783C5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E319374-DFDD-C75C-F834-517135E1C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FE53068-DFEE-291F-F0B5-2D0CAAA01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A01CC69B-5373-4641-CD79-AFF3F6C94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1E08E23E-770E-AAE2-7220-BAF58B6480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44A1D4F-4F41-C8F8-2AD3-F9A6E7CB8A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AB5C6C8A-348E-AAAB-E9D2-05AD25579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3850BA63-D6A4-0B16-F1F6-C9D551199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5C01AE00-3ADF-2544-6E91-C246D8BA04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D77B7250-1D93-BF46-86BE-5C4488DC6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F5903A21-3ECE-0044-E53A-73FD0D4D7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1AB4616D-A6A7-C7CF-5E95-9556370BC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B1869BA3-79B1-6427-BAA7-1E606D68A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81AB1392-495D-D313-63F4-F0728C004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333CB0A-6FC9-FCF6-AC3B-BAF01CECDD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CDEB422-C985-A3FF-9255-689F47F2F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B3E7FA60-9FAF-69CB-BE7D-4A9C047CF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80AFA2E0-811C-8E69-2C28-A0334FB06B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DDD4EDE-EE66-45C1-5359-CC30D1F96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3E2F5B39-13B6-E0C0-5618-FDDC455E6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9FED830C-7E60-376D-79AD-7B9D2363C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1B88449-A311-111F-80E4-6B1219575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E51CCEF1-13A9-4457-7C2B-0FF93676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0B393AE0-211C-36D2-49F6-96AA9F872E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0F3C981-8C6B-45C4-E61D-D805B3B3A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E618E1A1-E0A1-C796-D5DE-A0E3E49B7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670865A-1166-9DF4-181C-5FD095415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07C35679-237A-4413-56A2-8E91D0990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F9E95C96-B735-1BC4-9C68-04F698E49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3EED740F-206D-55F3-E521-6D929F5FA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13A18CD8-B8CF-A6AE-BBB9-F50443A81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B5021C34-01E0-91B8-EBFF-616042F50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4A93BCDB-F3B3-C6CA-065C-B8D3D28A1A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82ADABE9-BA5F-A422-4561-883E18E374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7811C068-9E1B-6BE4-2834-854695CDC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993502B6-1EC7-233C-A08E-83DA24FE3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B6564739-C7DB-2B5F-02FE-673CBC2B0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F29FA51B-7878-8ED0-1898-D9E3D7BBA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0E2247C-114B-4431-C0D6-97B0EF893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C3120D6-FA93-0A71-6E1E-6A829BC13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6F812053-E1C4-30F0-AA76-EB289FD74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CA803B2-03E9-FA58-FC75-5313B1248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5AC73454-30E0-F402-DFB4-89E813C75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04725F3-C8B9-C9C1-6204-899E71EF9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B183A015-E455-A4B7-2DB9-76B9E838C2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72014EC0-B09F-756D-BF5D-68B1A619F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8B36ADA-ACFE-AE14-F7FD-943481CF4B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B16D6939-2A0E-07F5-9A1E-E7B64A080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033C902-EEC3-E768-58D9-F6CC5E1C1B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87B1A78-458A-1B57-E0E0-C605BD8F9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2E74AD21-8BD7-A1A1-6F0F-2B162B89E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6D89AE82-07A4-EA30-F6C1-10ABEE0DA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4291EDA9-9615-E385-FE5C-6EC2917A32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78A3BCFB-AAD3-E1A8-5C83-A6D27445C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C6AAEB6A-3AD0-F022-66BF-8823F158C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D7803F3-3992-2551-A0C2-8B6C3838BD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84D5285-BB7F-470B-1F48-76A1B9E9B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BF25A667-08DF-55CF-5C95-673F0E3AB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9574119-C43D-D131-ADAA-F20B7FADA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BE7F1CE-F67B-2CD1-05FB-9BD42919A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95934B27-123F-0BBD-80EA-C84E6A2F2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83146C7-DA93-A6F9-CCFC-28FAFBC45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2B347CF-04A8-6458-701B-271A2B2F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6B316F1E-B362-F059-840D-3BA777C79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E7C770D-5087-F53B-B2FA-CDEA51549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64F48DC7-DCD1-DF87-D3DC-A2A3B05A1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055EC454-9D31-BC6C-83AB-B8A8C250F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75772AF4-5C72-DEC9-DCEB-BB4F08D4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D8704E75-7D7B-47FE-06C0-4A1D982427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64779E25-0B7C-7877-A401-FED5D69045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F9E4CE17-4D22-87A5-E496-ACE5C117C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23E0F0B-2246-BEDD-AA3C-D01879F4B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AA46B2D8-273A-2087-BB87-6198736096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9C40CD4-7B55-033C-9247-C142FCAB1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1BEC8D8-15CD-24DA-2633-7642FFD5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782D6B2-728D-B446-3487-17830DC17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7C0A3A62-6228-7D41-28B1-FBAB83145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949BB36-F8E0-0C3E-B557-B82C18CCF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5E0E058A-68F3-D62B-9E7C-9F313575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33863BC-B670-5664-DC52-B9C71B3C0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D55CD93B-965D-8E61-26C5-31210D6B3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539FC64D-02C9-8EBC-72D4-CD15E4DC1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0FDF1386-A4D9-4BD4-CB4B-A6B641888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20DC5473-8CE5-4580-3270-EE7B7D16C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00DFE395-F0BC-0C9A-1A8C-BD2690860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719DED0-7F1A-440B-725F-BCEA572D4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3C11A82-5F53-40DB-E606-CB8FB8B6D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BD76AAAC-EEDC-2276-A82C-8B4E351CD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5CA8ACD-00B2-D9E9-F197-6F604ED69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2D1CA839-77A4-4F01-E709-074520CB6D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B60E2B9-75AE-6930-F011-2FC427731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3918DC8B-2804-A29B-7751-371E4E9C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85ABBCC0-1B65-4238-9B43-05F72258E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42039FA6-31B1-7CEE-96D7-EBAAA257F5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8CB56AC0-AB9E-33F5-D349-18B1CEC29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8A8BD58C-982C-1594-D4C4-01ABAA275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3DBD2D0-AEBF-B2D4-17D3-EFAB9574C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C466460-170C-6268-AF32-79A50A9C2A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7D85D17B-7B06-34AA-A477-66EF08955E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BC3F76E6-E5C5-3418-60B4-429FD90D9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C45D6AB-C89D-5969-9A40-029548BCD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71C1F2DD-F60F-BD97-5F4B-6042A95C9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E4DAFF0A-6F63-7E2F-8926-8922E55B6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776DC628-C9B9-DF05-83B1-04B14EDE85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9BFF9B48-8FE7-43BA-DFB2-FB62B7142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2A36F8DA-1A2E-01E1-26D2-5E4247401A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81191191-DF69-FAA8-04E7-ACD3230226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99CDC824-216C-4E99-DD0D-9D28A7915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86F19F4-C50B-D04D-5994-A3BC0A9FE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0DED09F7-FA23-F85E-1D73-A741C33B4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4F60A58-B6D9-AFB9-5C35-2BA3B6EC5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BBBD6C07-D2A6-7ECE-5951-CCF808B0A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A7A642A-BFF7-A4F8-124A-0EE823938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77D2ADFF-5752-4665-612D-65A96549E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CF076A7-BB69-0D56-57F5-EFD43D528F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06D5D58-83E7-2E97-7124-FFFCFF9B5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8F6357FD-20BD-0A46-B6DD-8EEAFA8B6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9369ECB-FA84-BF49-C426-B6DE0784B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87815982-B971-895D-C57E-C07C6427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7D7F022D-E6E9-2A1A-D0FD-8E8C1238F7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BBFA25D4-E970-AC8C-B9DF-DADFA4746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D49ADA9E-27FD-C999-0FDA-0D9A9E176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E2D380F0-2D58-A93F-021C-032AB65C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15648D26-3B1A-19DE-BE8D-06C5F3A69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EF665AD-00E6-3BBE-804B-6E63597C2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220DDE5-EA1F-5309-77EF-A8E785B42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4737A383-9F32-B20D-23C6-C12851E78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4FB8678F-A5F7-637F-27D5-732EF2BC30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DD206B08-7315-1527-EC27-62762482B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2CB96061-274B-7DB9-FCD9-F5FC65E48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1388496-9542-0AF5-A2A3-136668D959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E53E945F-0722-270F-0D32-3C7D3C478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CD4A8B4-C9EE-461A-133D-C4016D7E9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126B3476-5AE3-7B00-933F-74C3EBAC7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D0D2D97F-D6F6-4186-6C94-EEC7E28BA6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C9A40B9-EE50-1EEA-262C-983B132309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430E8452-0852-ACAA-9090-5BC7D45379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C1329E25-4B59-5060-35BE-5F3684898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D0990EE-7E63-0ACC-3621-1CD959E34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ACCE4AE5-6C78-6AA7-6863-989E0AA3F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C7A9AAA1-F234-5CB9-8B70-C9929B5C4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AFB79029-ADEA-C3B5-843F-252115DC2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519B41E-CDEA-D387-2433-744535673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87AD4215-757D-8E2D-12E0-BB3E33BFA5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BCB23941-1928-D6A7-3124-37AA767AF2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600E03F-491C-1C7E-D6DF-A9C69FFD77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3FB4F237-24B3-3479-4F9D-4C082BD9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AE082384-C9CF-60F9-5A7B-E538E9F298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54B7AE93-52D8-6DCF-743A-2E5C6A4C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3971CA96-7254-AABE-E947-0C367A137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47B0E55E-545C-80C7-42DD-92B53A44F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E7EE2041-B9AD-C342-8011-1275883BD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7F0D1AC-D52C-F532-B274-BCED6A6FC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7A9BA3C2-4ACB-268E-BF2B-574141A2A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782DECE-06F3-7E03-6FAC-6B1DAE67C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FFCCDE65-9E63-2EFA-F144-F9E945EE5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C44F0A51-731D-7F6D-A2AE-6191F6C80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19905C16-D43E-A719-E958-25B50432E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7C280241-6062-540C-4DDC-6F272E0CE3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5167186-5FFE-D718-BFFA-35E1DF478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593034B-B213-484C-03BC-6D78728D2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E317142-CF47-E325-146A-19481C9B8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3AF5C56-905C-A821-388E-D2898887A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81B3778-13F1-449D-BA88-0CE0E66D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4288" y="-3908"/>
            <a:ext cx="12177712" cy="6866290"/>
          </a:xfrm>
        </p:spPr>
      </p:pic>
    </p:spTree>
    <p:extLst>
      <p:ext uri="{BB962C8B-B14F-4D97-AF65-F5344CB8AC3E}">
        <p14:creationId xmlns:p14="http://schemas.microsoft.com/office/powerpoint/2010/main" val="891786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6F0A5-26AA-6EBC-E021-E36F55066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C8D61-BD57-D19E-8773-F5ED1B2D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A5799BBB-0776-D115-2FF5-A0CA6F634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7D9CA78-070C-52EB-32FE-57D1D8392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2AE4039E-F725-4892-C7FE-395E37C1C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F12822A0-6093-649D-CD5A-11F0D162E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9BE71462-345C-AC29-2F80-BAF01491F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ED7DA72-E1FD-E810-C116-91EE0A281B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2284520-EA4D-3991-C4BF-9A3FA163A4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A3D01D8-C41A-FBBC-7715-FB9313F55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44952095-018F-8B62-BA27-A91B6565AC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0237C9B-9FC4-42E9-BE11-ACD9AA525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5B697B88-9FA5-10C3-DD87-76AA7DEA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6B4922E-E6EB-DFDC-51F0-0EC2E28F8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0A54E540-4867-7C78-1F23-394B753BF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5CBB345F-9F4D-79D3-B8B9-2AC8D91BD3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D261FED2-CA1B-1236-0E29-2BB1F9F2B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0A276840-A98C-ED3A-8D7A-88A3280B6C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1D7AA61-A1B7-2DA6-4BEC-11D2787C9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0E62D332-551A-FEE0-2C42-C6E8DC7FD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5CE57F7B-FE5D-3CC1-4B30-09F2561C73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AFBA6FB8-3284-5D51-3903-63CA67AF0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FEF1A102-ACFF-CF6C-209E-B5CC2CD31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835C6616-01EA-AD9A-E95F-DB9247AC2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E8D84216-476C-115D-BEF8-A09188F4E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441A84E6-7BE4-9F32-26B6-778409E87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644E703-4E98-EC35-104C-242946C1C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A2CF7683-55F1-0EA5-F6EB-C31E22EAD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ACA7FFF-3B79-DBCC-0BA5-E64945968C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A46B5005-E4BA-EF23-80E4-C6DAF5436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38C2FD88-0801-FC17-635E-117ECFF2A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58637174-43E0-B59C-CF76-64EB0BB4C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3029A63-2B48-E7EB-CE84-2BAA7F11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FB7B7A9-2BAE-CCC5-EB14-68BDBD361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13C50EAF-9423-D3BF-2B5A-49C70FA6A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FD9971D-ED94-7E30-A0A9-E83D408B0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C0522C4-9B97-116C-23DD-FCE2DB587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8A8B3464-65CE-77DA-36B5-A4F3B3E40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1B6F2B97-BEC0-63D3-9E39-0D66F852E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A0C4A8C-7052-3DF7-DF2E-46EA6A08AF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B94DB264-1B8F-013E-97DC-E5F50C417C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7AF4B64-D1CF-C1D1-A13F-D2047D669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A9414A63-D81E-A26F-DD41-12ABDF20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032C78-9DFE-8AAF-D709-3141AD40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F0F72228-D707-73BC-7FCE-5D484607C5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00479F2-48A5-01E4-7257-AE5508812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FF90485F-3A43-F4EC-C012-A8AD46D23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290E9CC8-1340-3FBD-CB2E-FB8304ADE6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2DB8C232-C532-7718-17A2-5E2D49C7F5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8B24CE4B-4D1C-8811-DBCC-786464AEA4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C5348A9D-D07B-6A71-DF3C-DB0176FD7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C67B7055-E3D2-6D74-1709-EDB5DC3D2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1B6E57F8-3ACF-393C-7D4C-2A6FCA31F0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FE73CD1A-470A-BB53-9E8B-20F369D05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9895FAB-5C0D-18FC-97F2-9FFB1BDF91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555932DF-E202-4851-376D-CC9719FA5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E358647-6DCE-1E10-FA37-6D16CD7EA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18B0D024-F3A5-DCBD-072B-67A4F6CB6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DBFDB5EC-578B-0B8D-97DB-7AFF51A9AC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89B7886B-6349-E06B-BAB4-D8AA3EDD7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4671B27E-092D-C768-83C2-1859448E38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EFCE3121-7724-6CBE-AD2D-3495AEEEB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FE05AAEA-067C-F0AD-5E04-AF3F48082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441A3D7-42AA-3FB5-ECB9-9C9D2C0E9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64A6131-8DD3-6439-31E1-E9D784DF2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75F5C307-7382-D211-2FCB-933D4C09DB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AB1D7B59-A50E-7532-CF89-AADA514D9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8AA95044-1437-2941-EB3B-3B28F044E0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B5D7418-CF8F-C59F-AA79-1764327BFB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A8874654-1EF1-E6A7-32F0-F0F268F95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35F4F617-CB7C-E232-C1E0-79C9A4745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6AB94E6E-D076-5DF9-70BD-A32007A72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98B66FBB-1646-B18E-F4DB-45552F65C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2A2E51CF-32EA-B7DF-FF99-47E4F12C2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10C4595-84BF-A23F-38FF-520C9D147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DA384B9E-9542-F1EF-C7BC-BDB2E911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C0A9A200-B29C-185A-201A-22CF13B00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B2C3A0D-4CEA-0462-477E-83442E1C4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0AA34277-8C24-D3C9-0114-0ADDD8698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C4C1FC7-831C-6DAE-6079-26BB1B538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8A17FE3-7AE7-09B7-4A55-106486104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D1D6A482-ECB6-D261-1508-3C8B93639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F53A60BC-2873-F377-CD37-45FA1E4A6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19280DC6-B95D-66C4-7123-AD00973DDB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F2B380BC-4DC5-AD00-F008-51F11144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55EA219-AF54-DC8A-3726-3212AE738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5B507C5A-43F5-8DC8-9B0F-A9B3746D1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5FFDC79-B09F-E8B5-5620-558DCE845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DB66040-3131-7B57-BCC6-4970F3102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CC51749-229B-A3F7-031E-A82D61139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99700B4-1460-9349-E5BC-18514410F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5AA4B7DE-A497-0A9B-D7FB-4A0D8CF45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919C15B9-EF2F-E370-D213-954C3CA47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A251E477-FBC0-0270-14F2-FA79C66A3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533C478-BA25-3640-C1EF-3462E6CF08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52A93D2-4EC5-94BF-895E-534837283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6B8840DA-DEA7-D547-64C7-CC7E8A2F0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57FB3457-BB11-CB9F-3AFC-178ADBEA0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8AA52B5C-7AAD-5C05-1EE7-178B7D94C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56EBFF41-765E-A5D2-A1CD-77BCD132D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3DCB8A5-9EA3-3A52-49FF-D15D898DCA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32D0A355-8458-6C7C-0330-E7E24793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10DFABED-7B98-2A2F-1C94-B5A9D4337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7E0ABF3-81AF-F5AB-907F-D0FE37B50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4308281-D5B8-8969-7270-F706CF1C1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A72777F-179F-7942-EA1A-26D01DF89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8099EADE-9684-84EC-8658-B40667245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B8B5122-13A9-A97F-580F-67AB090EA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73250DA5-C1C9-7C2B-0E10-27E4918E8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D266AEF7-AA7D-0321-A927-A40C95A3D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E19FD5D-16B1-24AA-6ADC-52A5FFAC1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EB2CCA7F-5C70-4751-4A94-5CBF1119B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E87E526-2C99-8DC9-4E9D-F8A3051D3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5FC43496-7052-8CFA-8B21-AEB65D536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0D0F89A1-9128-0A0C-D0BB-865D5B684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4CC9D984-DA56-F64E-B130-62BC76BDE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E0F31CF6-9BDC-B824-E833-2EF8913701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46D29ECF-F5F1-B926-A29C-5D399EC55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A3D57F5-2C15-D7A9-8FA0-EF84C8CF9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ACCA3AA2-41BB-B22A-2E35-CF1076425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5ADDDB66-B0FD-D39F-9F95-0D8AD1777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3B9B81B8-C9DA-0523-47F2-D66228E31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2B6C5EEA-C235-20A3-71B8-5969C0873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880BCBB2-15A7-76EF-C83B-B2D0A50A51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FB60262-0A4F-649A-5105-61F8599ED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2C2DC279-1E13-CB3C-506E-81609517E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B64EDD72-FEED-7B29-9750-D37F0458C8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E9FE51B1-063D-74C7-A142-68227D0F4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4C64D84B-4324-79F2-B8F1-810E0E04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577C43C-C167-7322-CA0A-74A2B0171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CFBDD80C-BDD7-B614-CD56-BEA1D506C3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DBEEA8E4-B567-F4F7-F0B5-62A863EDE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6FA20C2-1371-623B-1BF6-CD5660D63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959F0D6-4836-730C-3213-D90655207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D230956A-97C4-BE0D-28DC-B3C89324D4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DFF78C9-A26B-5032-C0E9-6CB139896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B3F4D147-D609-622A-7A81-5DB2C7B72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74AE8FF9-5AAD-9B5F-A744-BEA6A5FFD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B2B498AF-186E-3BD2-D5EF-262852529A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37D8FA68-1A73-948F-E57E-F26CA66E1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EB682FE-FDF1-66CB-C489-2D4BC6F8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EAD3320-E99F-11DC-8B5A-12E0DF390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CD142A8-9291-A26A-06C8-97FF2DD4D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D023E17-8C22-9396-CDD9-10475FDF92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46FBB60-0FAB-46B4-E8AA-4B840D7D38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C11960A5-2FA4-8D59-F292-92D7BBCFA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95B96E0C-0D0A-8888-D2CB-44E404CC7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325C8A62-5D9A-620D-8FB3-2FE1458A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CEC0613B-DC16-9719-6F85-4CE94DE32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C9AD7DCB-CAF6-4B7A-E0A8-BD826FCF3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29A88074-4A75-1BD3-987D-3E5C095B4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F7ACED7-D51E-FE94-AEFF-06C5B77F1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FC4F5EC3-1A0D-2A92-0FEA-5327C65E3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C1520A80-5D8E-C746-0A58-E307D98FE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375E56B-C86D-EFFE-525E-9BDBCEB83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D76258A3-7714-3F05-869E-B51B0867DD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5DEF137D-1B31-5732-2462-294A598EC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F06D1F7-A99E-2151-2107-142FB4F8B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68D98B9C-F186-AFBE-CAF4-D9A85EEE5F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F25B4EBE-514F-F535-764F-3DB8F0A756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22202F00-0D84-B638-C7BE-41C40FFDD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900CF99-930B-8C4D-50FA-1D3BE27C2C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07421E4-5F16-7E8B-4163-3F3C9EED3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7D625C7-A202-12CB-AD4B-86F25113C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C7DF2E91-76A0-2F12-9F45-792800713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DDED3F39-6894-841A-4660-ADCF012682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FED3C9A8-F6DC-392F-4657-8EA2BD847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" y="-3863"/>
            <a:ext cx="12342553" cy="6891782"/>
          </a:xfrm>
        </p:spPr>
      </p:pic>
    </p:spTree>
    <p:extLst>
      <p:ext uri="{BB962C8B-B14F-4D97-AF65-F5344CB8AC3E}">
        <p14:creationId xmlns:p14="http://schemas.microsoft.com/office/powerpoint/2010/main" val="3707022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3B455-7319-D475-3504-FC2B7FAC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020E7-D3BC-2311-5295-136B6A74F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B71A7A72-BF07-FE3B-9838-4D3FCD6184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F9406D6-B55A-48CD-2A94-3764EEB1B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4459E0BB-22A4-DE6D-E3B9-248DEE108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75E6F3D4-2BC8-691E-3DE6-901A5AEC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47838B65-B4D1-EE14-204D-B20A728A9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8115101-1073-890F-6A9E-CA8ADF428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A57CAAD-ADDE-A76E-FD26-75E5D535C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CFB7466B-539F-BD45-908D-E8184F54B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BE33AA9C-3818-7E2F-CE4A-616F7D9B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2746148-582B-C0D7-3931-CA34FD546E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E5DD9C9-7557-55FA-8947-9B80FFDBD0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FA1D1135-2B0F-AE41-FB97-9E8E98974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05783F29-74E3-5CC7-10B6-EA724AD67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D49D7216-A395-7903-D682-DEEA6BFF6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EE7E7D3B-178D-DA9F-2A5F-FD8AAE2E56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A53DC871-0498-056D-4DBE-0F2A3C4551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74AEDB0B-3DBC-D47C-B9A1-26A6BDEBC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4CB3C24-A3CB-F5D8-DD7F-02E1C1B06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DAF1C6C-BB03-6AFD-B67E-CE3FE6CF06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F9F5D36-AD5C-566B-F233-B74984FBA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0B0C1386-AE8C-D0C3-0E45-345891E269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7FB94E1E-CBAF-2D56-35D2-F4FEE609EB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6CCCCC1-46E5-CB92-CA8D-06C6A4AE7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A06EC209-694D-85A1-5659-089B055DF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B274444E-E7E6-D3D1-96B7-5F53A3F76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7E6074C-B984-0F2B-959C-5B5536080B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7904EDF-7D24-F73A-777E-D8166E6DF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A1D84EBF-1D40-539A-C452-67F99EEC1A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3FFAF005-C118-981B-69BC-717D038E1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2A613588-87CC-07F2-C915-EF192055D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4DBCFEAC-C014-F6A5-47F3-4C38873CCF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A0FE0D14-6222-1474-FC87-A757AFBAFE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41471CC-94A7-18A4-E550-FDEF81768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EB8BE29B-CA5A-B025-FB97-4D76F1EBB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3BDB7D3-2DA7-1985-7E6B-B1F779DB31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5BB2B39-BC27-4ECA-3D04-773B155F59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434935A3-8401-685D-6C3D-C049B6CC5A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3CDEF626-1950-AFB0-8899-568C2680A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D6B0D9F6-4281-1415-FC61-C7928C8F4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7094D5A2-E6CC-AAD6-F7C3-CF6A2FB67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0057E004-8064-B23B-5214-B560646AD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7E7CF135-AA2F-EE11-00B8-30F4CD5B1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EFD611E1-A035-56D7-F136-B5BE4DDB7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BD66BC2A-8BFC-554D-AC0E-0C6F54E2A1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B0F26787-2C15-91FD-E121-587F6E090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75EDA8D7-5945-13DE-D157-0028AF920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B500643-0380-087E-31E0-334E6D85C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9F9458B-4DAD-50E5-2074-D3CA1F90BE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F655D6CD-F553-0D3C-E1C2-507F8D674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106E61C-71CB-390F-FA6C-225660883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9A773473-D3F7-C705-D14C-7ADA1234C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34B7600A-65BF-266C-64AB-DD730337D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51F8F6A-677F-6A0A-9AF9-1FCF7C6671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909C8F3E-FD28-E7CA-5A0B-E494532EF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80E0345-9734-7359-2472-384D8B5AE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3C6D4FF-70AB-635B-223F-3D88EC908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E2813C64-F70E-2248-42E2-F5B1C905D3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54B11829-E9F7-9DD1-0D10-3508E53BA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CED3C04C-784B-A1B7-ED99-A2D9F7750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C9B3C2-EFD2-BF37-DA82-3670677EB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6704D55B-D4BD-AE27-B75E-9F4F0EBF13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DD4323DD-B550-EBD4-4E28-35B81CC5FB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B2437267-82F6-410E-36D7-9B8DDB7D1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79E29209-1D9D-F5C3-99BB-1CEC2EA299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C9C45E6B-C6F2-5ACD-42BC-D8415D0BB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05E70A66-6308-6F58-B86F-650E90C0A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E73541F7-99DE-9FD7-B006-AB114A0C35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2034F435-6DC3-7ACF-447C-2CCFECBE5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048DD6A-34BD-263A-DBAC-3F1362C360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C1F24769-841D-4285-3801-0AA1FB039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E828F7F-06EB-FA67-0A3F-98EEB747A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20AF913-B2EB-27CB-984E-9FDD4F255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F977706-6F44-5679-13FF-B2975F7C9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E49F26B-D4DB-561F-71F5-8527E78BB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1E0D67E-8B4E-AA93-77BF-E60814C5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5706F70-392E-D63C-8EFE-1ED879F0D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F5F95F9-EA7D-CB2E-C74D-41F93E843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164DCF0B-70C9-9F28-4C88-841A18BDE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DF3A265A-F643-3671-4015-FDFADC0B0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AB15C88B-437D-4277-80E6-240D29F9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A739570D-716F-ADCD-7BB6-457A8B688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21DEB3DE-A38C-13D0-600C-3F62757A0B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B790353D-E418-5974-EDAE-6252573FE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9477363-DDA9-1B48-66ED-99C656A9F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0B69D8B2-7401-F8BB-B901-219ADC0AE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A31A84E7-6839-7029-A02A-C5F9787B2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2DCDF9C-1BB0-27C4-B60A-3F2868FEA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A1031B26-9970-28B6-F58F-92CEECA68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0DEEF884-6EA9-A023-487C-44D8CE1B96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5D29D28A-7039-394C-EDDC-ED709FD4C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E42A401-B310-A146-2D82-18298345E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C471B834-DD34-4FD3-18B7-DD70AD0104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D1F917E2-8CCB-66E4-9E27-83FA92C436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737B972E-1615-DCA2-7D2A-26FE7A30C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43E8FD9E-921A-CA55-023F-444B84303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5916219-CDAB-9457-2ED1-77D73683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9F28C56B-D4AF-F813-12B3-813BB444D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DDFA1E97-FE2A-FAC6-5D55-49878E18B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ECE9FD9A-E359-9F2F-DD0D-430EC8C39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B834DAD-BC6A-53FF-69C0-BEEF269B81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4776C504-365E-BB68-FE1B-73079D9F7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C3942F7-858B-49BE-0C62-45078168FA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6151BACC-5314-A81F-76DE-805D91574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C7F9C3FE-20B2-1143-8557-C80283B77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1E8DBD6C-0C13-A11D-EB3A-AFA442F0E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3E98C7E4-A92C-2CA8-6B6B-E5EB19C0A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A74645DB-5124-F72D-03EB-EF8EF75D1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A4591F4-AFEC-DF64-00CF-1F518C9B4B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8237F8B8-7810-956A-FAF0-BE9E4B472B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6670992-132A-0E4F-7801-F71BD90B23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DB6AF84B-64FD-4048-1AE9-4F16D1A32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9053F953-127D-8DE4-E873-AA38BA78A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31DD6C59-78BE-CDE0-E5F9-3D0E82661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7124F6D0-7BFF-92EC-6834-4AD5043591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F77D8553-0C8E-0312-BCBF-F4B1887AA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48D2453D-8FD2-6E8D-6A72-D3E2C8AB9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A43A2CF1-A89D-D29E-E65B-156841B023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587418ED-CA58-EB90-6089-45D46672EE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85EDCE3B-4B55-B9DE-7417-8616D7FCE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CEA7C196-740A-2E87-D37D-8400E1C23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E03718B-C35E-8A2E-DC2B-787BB052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40236B6-FE94-B482-128C-1315C5E61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867A9F47-D57F-E933-33F8-D49A11C3E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7E3140D3-B804-2E7A-56E6-6870A43DD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7FFFF78A-78A1-278D-07DD-3779889A9C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9ED6BA0-B6DD-4B00-C235-8023A9EC2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DBB6E284-89A7-67D8-62BA-6F049BB92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E1CB1FC-C496-8E58-BCBB-441F285A9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F061AA28-9E02-6BB4-5FFF-532825114F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3ACC9BFC-FBBB-DEC4-0212-F554B70FB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CCF87B2C-5482-D4FB-C044-36780E979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D147F423-903B-CC9C-1593-ABE592A3B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AB63C6CF-09EF-82C0-5A48-CBA37859E2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240170CD-CEA0-5BD7-C90C-0FB4E5E24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9D387B50-C118-6349-D949-29230DB1C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BFF1A0DB-BF06-C38C-2A15-733354DD7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C3D29ECB-4459-301E-302B-E17264B9F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BA30270C-F380-B96A-FB0A-F3F108F13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6807FE3-11EA-DE04-2EB5-5D9065296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FF36FA3-D400-0CDE-669D-43DB623692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5C05719-52A1-66BC-6AE4-5A309A5E1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B1EC0FED-62E0-90DE-8BF5-BD93AC034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0777A87-1B3F-518B-1592-1787FBFAC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CA204401-9F50-4A00-B33E-24899E1C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4ACE8EB1-D80F-05BA-6DBF-07C425B80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79DAEBF7-2C1A-5780-F75B-21A3C3590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E7D68BB-E10B-538C-89AC-63B489F098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7CA99327-B51E-BB93-06F9-752712771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BD3BB082-34F9-A007-C818-8CEE7CF97A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3440F8F7-B565-645D-DBAA-B11EF263F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B6822EEB-3A79-0682-E3FB-79F320E2F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3B543F4C-733F-C102-F97A-7A462010B0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186D07F-7058-3A60-C94B-78947BE8D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429F9DFC-4C5A-F688-F365-374358627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9A5B740-C5CD-5A5E-E0DD-C79D9FA31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667A3611-244A-1F29-16B4-FB77D2E59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CEE31EBC-A9DE-A251-50A9-E27F54340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2741AD9-9E60-0280-9082-62FCBBB63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9A395962-F318-C998-956B-C33DADDE2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B15D1607-619B-E968-043E-918CA867E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0FFA4655-C06F-CCEC-808A-BAF20D1A9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FE5E0367-08A5-C465-E49C-C334C2CB1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BB859CD-B63F-4819-85D6-BDAA15FA5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7C18DD47-6409-9DC5-8175-9FBEB57FCC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300656D-8DB7-3F3E-8C3A-4EA58BB35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9849" y="2526971"/>
            <a:ext cx="11832301" cy="2511345"/>
          </a:xfrm>
        </p:spPr>
      </p:pic>
    </p:spTree>
    <p:extLst>
      <p:ext uri="{BB962C8B-B14F-4D97-AF65-F5344CB8AC3E}">
        <p14:creationId xmlns:p14="http://schemas.microsoft.com/office/powerpoint/2010/main" val="859861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69BF1-4568-E5C5-4897-A627289F9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16FAA-86D1-D2F9-5C0F-AEF13130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b="1" dirty="0"/>
              <a:t>Resolução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3564377E-FD5D-9D9D-D695-4046E9768A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22540DAC-D8C7-7690-D3B0-2D3E68642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997D9A8B-56DA-D428-EE3C-D0C703C1D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85048BD-6945-B439-2FB1-87F9FED8C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CFCCEE8-0F90-26CA-39F3-903807DE0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193D83B0-9AD9-E28C-02B8-2CD8A1EF35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C981EEB1-9D1A-623F-99EE-F3C877EA00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F3F423A4-6230-18EE-3F32-DD8A50484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92D40E9E-9ED3-51CE-9359-410450F193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447EB700-9FE8-6445-23C5-BE611E033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1BC8B304-C083-474E-11F9-3BAF8E9273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1FA598D-5139-8ECE-B0C8-A65F4E9F0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F03D2956-3F87-E42B-0EE8-DD72CC693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915D707A-96DE-1E85-CEB9-0C84CD3849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F3A1D25E-7648-19ED-1DDD-1FBDCBC667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FE8F92C-D74D-6FEC-1CA1-762E3B9A8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02B6A95B-871C-3523-63AB-C997B4CC4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5124BACB-A652-E7E0-E992-3DFC8E6EE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2ADA2AE-0E7A-4DF5-57E9-CB1E13422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124CA305-615B-3A2B-B684-19D1709B6A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62886DDA-1FC5-49D6-8015-1C94C1DB9E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652232E8-ADBA-DD0A-471B-C82EC9C26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F8F770E7-9F26-97D5-9CE0-CE1401EDC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DF147F8-4DDE-FAEA-7916-37200B717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96950C7D-CABE-4307-0DA5-5B61C500FC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196029E5-07AF-5A63-961A-EF0F79577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53BB32F2-F211-E09C-B814-96A8ADA11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4D5E0640-074C-3FD7-52A7-181D127A2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D7455DB9-383B-E562-C050-A9025761E8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AF2A9DA7-AAA9-3E8B-D777-589115903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CB0A04E-29D2-F3B2-047E-85361E2C8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359C2E31-E073-6D4D-D099-1634BADC4E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86FD3110-C0D1-07DD-22D6-EA34D29E9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59FC6CBF-083C-EE96-C8FF-7519569C2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A02D21A-20B4-1ABF-FDD4-10970FB4C0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A37C9E2-B455-F4A1-67B7-F8695ACBE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A2FF9017-9264-B92F-DFEF-8D8DA6EA1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9B996375-A4CB-7DB2-DF67-FB578541D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EAA4F7DA-FB06-B2EA-3F62-46D13786D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6B407AB-4CF7-46BA-7C07-0B2DE01D2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6F95BC3A-BF98-16C5-8DCC-A7E91615A2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D8C23502-0003-401B-3EA0-47E3B0B79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389DE5B-9342-3226-A1A6-9277854EA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5587F20-3A76-70B4-A0C7-40F3773F5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33340B46-00D4-BBC0-E150-CCAE5680CD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43929FD-8764-D9DE-7A5C-F81A752FE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A865720-09A2-57E1-6467-A6D902FEB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41DA7217-F074-A229-DB7F-8CD34E727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5AAFB1D6-3429-2798-8547-54C3C2C35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FA3358F-90A1-842C-E5CD-620C72153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F05C051-F370-143F-62A3-6A31DFBD3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0FAE6273-7731-60FC-5909-417E004BE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3B10CCF-F3EE-6F27-8CA3-E2B45D40FD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7BF92716-0950-2ABA-29D3-FE93824596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EBF2FF0E-0AC9-CC1C-A04D-0F8B059E5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FFE03487-52C4-1C47-63D5-D148A5D4E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F56F6ED3-CF68-69EA-CCE3-4E61F96E4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15254FDC-0BF4-21EA-E720-E863187DE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C67CD837-4973-3677-34F8-A01E1C944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9A906664-D90A-D632-DB0A-5DD38E1BC3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4784C931-08AD-A7FA-D180-34575A2F3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1F35F766-FDDC-72BB-5C19-3D6F046BB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09918FA7-2F72-9341-0F60-857F300B90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33C4474-2132-5A7E-B1CA-6304DD9E0F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9A7947C-1CF1-EF00-540A-6616BA0F1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603405C-6DC2-A3D7-66C1-405E1B7AE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AF1E07D7-14A9-6CBE-20E3-1AD15405E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4242C49-22D8-182A-25C5-B255666B4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93B96AED-12B8-990A-0803-85EF3DFC4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7F9C765E-444A-EEA0-A01F-0407C206F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0D84FB9-2EB8-EED9-71F4-AD627BBF2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9D3D8B3-895D-70E3-55A4-4AD3F42561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0B7ECB5F-ED92-D945-D163-7FE7B5F74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602E701-567F-EDD6-53E5-84E465DAF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FE71D36C-AAC9-53F0-DB8F-E986DCAB7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EA19D18-55EF-9A11-7C9A-4504A0AA97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44A130B-CC80-2485-4293-BB0B5D0C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F86BDC-7D2F-4C49-091D-0E2F1A4F7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A3C246C1-7182-09AD-CB66-966505549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995C97C-DE92-E82C-0D2D-1AE7E0233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0F83BC7D-406B-5595-B608-EFC7350E5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F9841FF7-57D3-75EE-FB36-BE12F3F80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0C4672EF-3655-8214-9048-A7425F3C3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1C3BA978-89E9-271F-325C-C6E7D31A9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C63F94F5-B4DF-0DF8-49BC-B88B0ACAC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ECA850B9-4838-33E2-6804-18DB52F9D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BBD9F10B-167E-A9B3-A9D7-9C4E90E8C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D9DB9B45-3620-9415-6064-357DEBD65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D510808-7F93-A64E-E6AF-40CF2FEB0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EAA02BA2-51F7-9638-5984-BC504CAE06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3A24EA20-E7CE-EF6C-4896-DE7EE6753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3CDFB17-52DF-DAB5-BA67-2DC4835B7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4FD5728A-9AB0-667C-6DFC-331817BD07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D16AA72-A062-4180-31B6-991BD31D8D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A7392513-7E50-E6FE-E2CA-8819CDC55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C9B83782-0CDD-816D-C6A4-4642CAD413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78C427D7-10AD-2419-E783-B447DBD0C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C3A37834-1CFB-9B34-465E-73AC2DCA0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CD49395-C647-649F-A62C-56BD79838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9608556-3F4B-9F83-4BD1-716E4B387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FCADA306-A57E-AEF7-A378-BD8EE37CF7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DAE9B02B-8B5D-62DF-3707-6366BA703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AC10CC4-CBCF-7A39-FC08-986555FC0C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FB7CE68-D6EC-89F5-3EFA-7FFEB28F3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F4D6318-E14A-BF24-0986-2B3377A35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A2B746A-84AA-B0F3-0737-4EDBA615DA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85A95D2E-3861-CA47-B858-BB34A859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971CC2C2-197D-9EC8-E5A5-3521D17D0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3A08461-FEFC-2C5B-1367-B3BE3CF5C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D4C0771D-0432-24D0-B566-9EE18EDF16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D39DE1BA-C16C-0948-8CD1-853CEA696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58B73E9-DBB0-92D5-795C-F4612C2D6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3EC24E9B-70C4-BFB2-AFF7-E277BA0F1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BF4CE94-5D97-B1B4-0CF6-6CEE2EF81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4389DD1A-FA3D-4E63-45B9-A4325803A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4118893D-0ABD-D9E9-2374-F2BF5CF542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BB2B110-352E-F441-5541-9AC3C38171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822195DB-D430-89D4-E52E-9CB8F9A5B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1F8D4AD-86CC-F4C2-9845-F752E2740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2A26441-8AAA-BD21-2784-3745D35C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C3CBF704-5166-C6BA-7ADE-60774D712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F2082B3-1099-6ECA-1F5B-66FC4F8F0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611B1B9-0A9C-B40B-41D2-6F02AD2D9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4783320-C902-3F68-93CE-D00DB203D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E3AD46A-5067-2CE8-91CF-EB1B8A882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D492F303-B520-C287-B950-B059CF01B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38EAA32F-33F5-5F22-E14D-A5A3BB567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613B5C3-18E6-1A10-B59E-7E5C400B43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3A026C2-7ED9-82AA-7884-6CECA200C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7AEF015-DBAA-BB76-058C-398B7FE50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D25609F8-805A-DFF0-3101-6C7B5611A5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E3E6E491-E9B8-8222-3FA8-119AB4E4A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69F014B-7454-558C-4192-EF1D713FC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70AA0F6-DB71-687B-F0F5-2F85D4EFF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EBC8E547-88BC-DCFC-CCA2-E3EEDA1F8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F3C25B9F-199C-6829-44C3-B93D15CB6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5F2F9BBE-3938-BDFB-B6FD-66E683467D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D25A6AC-CBA7-837D-B85C-8B8469BB8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4CE1B3A-AE93-E0E7-481A-A1C4773E9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B133242A-1736-65D8-98BA-354A0D478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2E8DA36B-4D1B-1F6A-C7DF-CCA19960F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E217738-A9BA-DD35-797B-4F0474DF8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7CC71D3E-6360-E973-117D-EB3189199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E3E79939-53A5-243A-B71F-366FE89674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CE0650E4-F6A1-F2C7-A976-43DC6FC66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2BAC5CB-8EB3-9820-9C41-8182F188C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96D4896E-E52D-0B70-4BA8-34A79E5549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5637FEEB-A44D-6FF6-5BF2-E506F4E816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7CB4116A-10E9-5032-96D5-89633EAC4E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3338F04-B94A-2940-AF2D-5BE6CF25A9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B096E5B-5973-D2D6-416A-0468FEB82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28DF98B-9AA3-9B23-471B-611D44B04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5D952BF5-1CCF-E676-E218-7F8469FAB4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1092BD52-149C-CF7F-7053-416608ACC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3F00DC2-7DA4-52E0-C920-2F338420E4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FA3B6312-BFEA-E70E-CDC5-EFFAD5E7EB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F22D67F6-1E49-195E-6B77-BAA9D6FE1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1CD7FD07-E043-C604-7B10-B9836287C9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BF197A58-0AE9-9995-2266-28839164E3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AD342702-A8B3-2764-4C8D-508266271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F4ED8B17-52C7-4823-E4D1-FB94E7A47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48C13B08-A1E6-32BD-EA95-4912D2FF61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B39622A1-B0AB-6C44-1D41-4FCA9E28D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5C1BD9C3-B35D-D0F9-455D-2D340B7EB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55EF5DED-C574-3218-2997-08626BDC9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12352"/>
            <a:ext cx="12192000" cy="6851805"/>
          </a:xfrm>
        </p:spPr>
      </p:pic>
    </p:spTree>
    <p:extLst>
      <p:ext uri="{BB962C8B-B14F-4D97-AF65-F5344CB8AC3E}">
        <p14:creationId xmlns:p14="http://schemas.microsoft.com/office/powerpoint/2010/main" val="3517808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Fim da aula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B915E58-57B4-5BF0-325D-5BC06A396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461562-0CE7-038C-075F-8E222CA13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9878" y="-93925"/>
            <a:ext cx="12889783" cy="70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A2D14-97AE-B961-6A69-664529ABD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3EF65-836D-1765-4462-910A5459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Tecnologia global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6624A0B-E51D-ECC9-26F8-DE278EC69D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7D4F9D9F-2CD9-2641-E8DA-C1F676048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6FC17FA9-D29E-3016-A356-631916309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C77C8828-E9AB-D591-DBF6-5072C6C26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F62B031-7869-4B97-AD47-A5A4831E7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2C27FF8-DD0D-A35C-1834-454E60BDEB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495B9747-1C08-6AEC-5566-4F5A696AB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3D7A1C19-B674-CB7E-A1FB-6C56BB3286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04C2F640-3F03-64E0-3A00-49EEAA35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40B34B9C-793F-7F18-97EA-D6AF65E64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BDAF1421-5F89-01C7-F2C8-B16A147D6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0753461F-88AF-1072-F488-1EB12F75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8B13F71-E3AF-F9BD-6928-ABD8738AB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47869D2E-CD3A-1169-5F76-AB3EA18D7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2B389565-09C6-48CF-AD79-4A9AA877C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35B4B80A-6F35-402A-4545-F6FD75937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F97AFDA2-9454-DFE3-8D07-E33FEFCC8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4F880AD7-84E1-08F2-32B9-FCE6568B6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31E18CEB-49EE-2186-4E10-C0771650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63B3EA7-611A-D34D-5CB3-0AE1F34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7594EECE-489F-40DB-2D68-5ACC108A28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4DC2BABB-33CB-ABA0-41ED-C6E7FC51D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98ACE6B-59D9-33D6-F285-19FE9AB1B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3E70A48-C760-4ED1-A15D-6042FCD71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021EFD0-CFFF-9C37-6DBC-F5D45C98A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495A4735-BC60-46C8-90F8-DF6546502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BC653A18-272C-98EA-B38B-5C52A5D11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868FB5A7-A071-9C8A-589A-B6FE64EB1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994D9B5D-44B6-9B07-F00B-54A2FE60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E02CB57-5F7A-EFCB-BDDF-993A928C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B6D5501C-D24A-9B09-46D2-A52411F35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741D7657-A4F9-9695-3F59-152D83BC4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6581E7F2-D64A-2312-2EA0-2EDB93F21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12F28948-D907-86D7-F1CA-240F79621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E6856A1-4871-915C-67DC-5496DF092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2660867E-87F0-2411-283F-0092AD72F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59607C5-C69B-7A21-18B1-6A9C48047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CE0951DE-49CA-773C-8972-39E229E69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6968062C-512C-7A73-5D70-63E2DDB03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B261E66F-3786-C3EB-C586-5811039AC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0AD4D9DD-7444-2549-D13B-62C560F8F0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D33135E-89DF-E4EA-B8E9-275394355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4753532-47EA-0F2B-7689-B4D54A561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3B11904E-6804-B5FF-2D9D-0A1C0AEEF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9906FC3B-9E18-3DE4-856B-624FC78E3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58B5B68-2CE0-C279-9924-E17E1003E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56D54A47-241A-5479-CC48-D4D33DC4D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CCFA6386-1662-7A7E-A361-3B44E8A2B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DAEF8D4-E97C-2313-12FB-31CE151A0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559FCEBD-A7D6-D1C2-96AF-C29517F7D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EDE2E700-553A-3DC6-D7A0-7D5C7A2BD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4E0CFA3-5226-090A-5164-EB8B85FB4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273C0CD-772D-4302-73EF-7BC395FFEE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36D1425D-8E9E-FEE2-8149-AA40CB31B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8C718170-EBFF-BEAB-C241-39D362D9D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D3A6EFC3-2744-F38C-0205-3B241C5B6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7E8C58D6-5348-BE40-3DF0-4A6142F0A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D57EC2AE-CEDE-998B-8163-216AEADC3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3D6634A9-E249-68C0-2360-32B39A68A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56E4DC0B-FF4A-6765-DFFB-BA5CA585A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1C5B0A6-40AA-6AFC-5871-26B050A6E0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B8952820-4B3C-71B1-F29A-B4CBA0D34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7A8801F-F5E0-3852-4051-722F5321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2B887038-DC1B-035D-81FB-452DE5D1BE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4DFCBF61-DCB8-794B-4F85-2537764FD2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A99412B1-ECF9-074A-1C57-663F2CE3A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0BD9A798-330E-C482-0722-70FFD5C23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3ED40DCF-168F-0DC8-5697-5715009C14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41C58F93-0DFA-53A9-7701-31A028444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C7DA8CE-E6FC-8368-7290-9C2C2AAED8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3A81D27E-D2A3-E6D1-04C0-346DFB743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71AAC824-BD6F-311D-DEAF-13DB4FA06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1C01624D-DB14-33A1-60F9-3E74D5EE2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3261EBA4-9278-CCC9-2D70-9CE6E6B92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DE692F8-A2C3-17A9-59C5-A6AACF525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B81B210C-75EF-5B32-7742-9E837CC11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1E2E0EBC-4178-1288-EADF-FEA96477A9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01950181-6738-CEED-D6BD-46CC108B9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8405F9F4-123E-9886-FB02-9836555A9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17C69E7E-39F8-C72D-B827-AAF9F608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3E8EB1D-EBDB-5538-573B-62050128A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EF966B9-E1C8-BC31-FEEC-87DE1670C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8817186-FDFA-AB15-7440-CFD941F7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E4C804C-C42A-FB0A-E6CB-572AA4FF9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7F9DA4B-188E-993D-5303-556A068D8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855113D8-4027-EC8A-0007-FDBE0432E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45867C14-614E-2421-109E-3CF87006B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6F49FED6-5128-1B12-658F-46C3C5F181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5946623-7645-4A29-4C61-7D3A42AB0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31EF727B-AF72-BE72-3343-67B79C758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F4F433F4-47BB-5ADA-E4D5-FE4847A03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827F09B2-D2EC-6C22-522A-D6B62A84F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54263CE-CD75-F77B-6ECE-F0E2EF2860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3BD2CBB5-78AB-2616-5527-88AB1A09A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7854395D-EED0-1DB4-29A5-7F899000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051FC8BA-ED81-2BBD-5069-E95573253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08F4F4B8-B157-50B6-266D-5D76DAE23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9B1EEBD2-251F-4A8A-75EC-401F81218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8E41662-9D46-C268-3BAC-6642EB9B8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3B990DA8-CA9B-1882-E24B-358DFD936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6453F9D-6428-5C4A-DE8A-9B56DD67B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878F8F05-817D-E310-0CBE-EEDC88CDD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5B9DFDC-0DB3-ADB9-CC70-42507DD82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9EF1454D-5129-A8B6-0610-F0D6A367F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55227D7A-503D-A3E2-A1CE-6B6BBA5CF8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DD9237C9-B3E1-09BA-13AC-B262E91963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CFD3672A-70FA-9C1F-EE64-64AE69DE0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613A525E-AD71-1CD1-4CCB-5A90B5C81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7AF9307-B492-D491-CAFA-79A7C7FD3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6A4F3A62-9099-7F95-658E-66BC1A033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35F2C2D8-471C-35E0-7064-1C8EC4536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2B19CE44-0A27-98E3-9AFA-F6E3C192D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93D782CA-9F31-F23B-05C5-C8992401A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E1DB3E49-6267-6433-7A45-BEEB23B6E6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C82E5997-9D59-3F17-D241-2D98F8127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9BC91B5-E4A0-8192-7928-4452186C86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1D23585-9530-80D1-C270-6FA887A188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32E3EDB-FFFE-5DA7-58A0-CAAECD4CD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0A77495-71AC-EC13-576E-1984E6258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D6E5ECBD-E6F3-50F6-62BC-DEA557E8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A7B83F5B-EEF7-4FAF-5B7A-95DD7403F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009A17C-F1FB-0702-A6FA-00666B328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2686B129-1C57-AC6B-35A5-E996B68D1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0B6A80C4-580D-0D7E-B2C1-7E3A170F8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A6BD1938-7FC1-3B7D-C738-55742DDAA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7F2CE60-CC70-70A0-5B2A-BEE06B56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0668754-A51B-F573-2125-0E652EE7A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6D639DB2-4B90-5BAC-7850-B0D77F865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25145E40-5902-CBB0-AECC-7B59BF033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8F401D0-FFA9-8C71-3BF3-9309E073A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0AA35A84-633A-B801-C141-450D2CAC22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1D44B0FA-E314-3131-7452-A42C5B0F0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7A038808-35E0-E5F2-5CEC-3F59351B3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B76A31E9-1BC6-5985-AAEF-9A03E75E8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AD6CF9F-D92F-84B9-8D18-3055CC4C65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F0FA029-06EB-A745-5BD1-174B1237C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AC909A05-C85A-EB6D-40A5-77FB96E401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A940E0E-9E05-E2F1-4503-B930861CA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E3C0B4D-B37C-C5F8-5595-201376FE5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2101D499-9113-704E-8132-B162710E2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20FA285-9480-1E12-515E-5CA54F5664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E42893C2-1616-9B02-ED07-835ACFA89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C786CB23-2204-F604-B220-29173B8E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BF5E4C98-FD26-74DA-0037-612102A5D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BD9264CF-B7B5-CFF6-E9E3-8A4CFE9C3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AD7EB2B-000E-FB6B-68E7-19B020B6D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A23FCE24-3544-132F-90E8-70D13EA30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72E0745-6696-D8BE-59AD-EAA89696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5FAFAA5-8641-17BD-D94B-C01319181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93CBE274-79F9-96FF-702C-04990E6A2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48A94C3-11D0-313A-B9B5-2F2C1D146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42C37A9-21B9-FB4E-638E-209B21310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7184EEA6-1C24-AC3F-E84C-7FC003FA8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4A675A7-E05B-C12C-8548-8A4EDD551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43B67FC9-9BBE-90C5-4EF9-6DB9206664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99ED2FD-5EC9-B04C-FA62-23E660610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E2FF3BA1-4C5D-287E-DD25-291774E1A1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6CC67D3-4800-6FD8-006E-9ABAEA115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C5BBE386-AFF6-4FBC-503B-56EE7A839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2FE977E-34A2-68BD-FCEF-26F68E3FC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8C81162A-4A45-CDE2-A6B9-D6C6323C8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14F0D9D5-BFE5-92C4-A8A2-89EDCEC34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BE67032-0079-5D2F-2792-F4EC1C6B7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020D12D3-7446-DE9D-EE4F-06B5E0FD9D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A4EFC80-87E1-E64E-5602-C366B9612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232607" y="0"/>
            <a:ext cx="12424608" cy="6968300"/>
          </a:xfrm>
        </p:spPr>
      </p:pic>
    </p:spTree>
    <p:extLst>
      <p:ext uri="{BB962C8B-B14F-4D97-AF65-F5344CB8AC3E}">
        <p14:creationId xmlns:p14="http://schemas.microsoft.com/office/powerpoint/2010/main" val="37243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EAD37-BF3E-9AF4-D200-27D2901E6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39DE8-7620-2DEA-55A3-E24DF1D0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Resolução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EBF4742C-6E08-F017-0F29-E009DF8E51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2AFC32C-EA4C-56CE-BC3D-5B9D784E1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D7779B2D-6B51-9B35-F449-6A59F79C8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9A24BEAA-DAA2-D6F2-FA8F-85C82D638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807ED0D1-DCD0-778A-8ACE-4B1246FBE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09CDFC9A-CA44-9ADB-CEFE-AF54C1FE5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A12D4236-FA05-FAB5-FCB3-D18C1E01DA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A49089DE-637E-6884-86CC-74EF3D5F7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ECA95E3-FE5D-6E36-505A-5CE4C9F4E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F83CD2A-A3B8-2A78-ECA0-58A6EFBF4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E434FEE-EF3E-CED1-C5D0-3F6B4A2C9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8EF3D444-46AA-74BA-EAD3-0C7B330B59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AF732D06-3583-6153-A41C-DABFBDD8CA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C94F5B5F-5825-239A-A9A5-493E34AE5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8AEA76CE-98AA-702A-442A-CB5AA9CC4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CA1A2943-EE10-2AD7-C64B-09E9BA825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D5E226A6-F29B-4987-52AD-E02B366D7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39D00303-8CFD-1DF5-BDB4-E9EFE679C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C8D3F673-70E3-0DFC-CEFE-69E09D44EF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D2B842B0-E5FE-5D6E-3996-04ABB4A8A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F3303D8-8670-B4B8-DE56-ABE9C96A1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82A5B4B-B990-7111-7B43-9BF46AB0D0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2F39294A-6CE4-3BAA-92EB-735F8C7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31A0995C-2350-6C76-7C55-58A57451D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21616584-973D-B956-2224-B44D5D2D0B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A10B4B93-C92B-6C52-0A3E-C3E448165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B5997EB-4673-106F-EE04-B9AE37BF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5E50F062-74A6-1D90-64A4-8DA76A464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AB819254-3B7C-FCA8-59BC-E937B72C3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D8D5DB85-5CF0-0B64-1D24-73FF39280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8AB75D1-6404-8D0F-FD99-9ED717174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6EFFDF2E-6279-93AE-BA8F-01D8A2048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32BA8E29-4F5B-BBE8-2334-1585E64203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2F16BFAC-E8B1-8FEC-ADFF-F3DF5CE5D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ACBA7803-EB54-8E34-ECCC-DF0D457EA2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EBD41A54-A94A-0942-9B87-FB2A03BF1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AD2A211-81E0-6E0F-29EE-0C54E1E51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654256BB-300E-C0F0-D7D4-1607CDAF8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8354EA98-F0BD-8E24-9AC6-B250C19EB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23C94302-EA29-4278-0ED0-617D8E144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C2A7E56B-3613-DED2-67D9-576A6C395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9534DEC2-14E6-8EF5-236C-FDF592F78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266AA951-30AF-9E36-EA23-2B69E1ED5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F1646737-0997-9D34-827D-E378F7308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75E41F1F-0353-2037-2F80-0710BD937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50E4131-CF64-DA34-B3D9-8B6018269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B280274-A47A-2F48-4AD1-3FB83241E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BE4EF12C-19E7-4A31-4D55-C147447EC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2821EF9E-41BA-2230-786B-A335B148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8870181E-FFC9-6EB8-6229-F8542AEAE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D3D9B5BF-B18D-9F1A-0FF0-227498C89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FCB7D46A-0267-7ACA-6792-88D2586024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83F05CF4-3D50-C4C4-D563-6ADAA330F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AAA7C046-1436-727A-1639-CB9D92EC0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FDEED0F-85EE-1B34-8B9B-16CFCCDEFD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6B972C4C-463E-EC94-FAAB-C644057EA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45ABA7B8-765C-297D-A07F-65E455B2F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884BFBEF-40DB-F255-5DFE-5FC6A7E65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749BCF6-B04A-E927-1678-C05D7C038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E6DACFD-7813-C4CF-19FD-AA5000DC2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F905426-B12E-B231-2AB8-4B52372C75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64FA10CF-3FE1-FCF5-BD0B-02428FEC1F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4BD3C8B7-7730-DB71-5813-176B25783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6DBBA91E-08BE-8EBD-8D1E-5096E1161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7DB6B0E-6F5F-9F32-7B40-BC6C91A12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23EFCA1-BCC3-C1F9-9271-6B2837890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37F5657-2279-521E-B46A-D194B6DD3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C0A8B340-1DBD-615F-6857-033B821F19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1331DC6-1CEE-0C34-A519-3851BED31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92B6FDD0-9493-8804-44E6-4001C8823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8B83395F-F085-C593-4EDE-694C8ECC8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6792D3C5-BAF1-21C5-A541-09336A3584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A69A3680-DE06-863B-C2C4-6F60A669C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8BE2C8E-1F18-EFEE-0514-5787A0910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0666036C-D76F-6237-2859-11098E8091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8DCF80B7-B795-FBB0-AC56-B5465ADD5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958D06D-70F7-AA07-1C27-7ED54E31E8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F7D31612-0505-15DD-0F31-EDCB56857B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522962D8-5AC2-D10F-48E2-303EE7FA52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93AA8DD2-25DA-D00D-B303-C10F77873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5F31A22-5B9E-43DD-684F-F09639DC7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5B52BDFD-1524-4041-B04C-078C1FF27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6C200C1-90E6-8A9F-5235-3F2CBF7A4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75A74536-2EF5-B427-9317-2C244F9F0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CE9C693F-F88B-82AE-17FF-5CD596A8D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36C4944F-9BF4-AAC0-98BC-E1FE874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11D76B98-7C8C-BBCB-F450-08A67B9EE2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856CDC64-1162-FBA2-F9C4-D3EBFC9C78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71D9C0FE-C07F-47D9-C02E-15E4D157EB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0ABBDFD0-5096-03F9-1080-0F10CF082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A0E33284-A3A7-DCE0-48C7-2A3860913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6468BD5-304F-DFED-E8D6-1999FBB56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4921CDD-50C1-ACE6-051D-5C3EF2046E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57CFABA9-DABA-65EA-70DB-6CC424504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5AD15B30-4775-E4AE-B13B-EC566A5EA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2F19A751-064D-C72D-7BAE-A64256B4E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D52E240-25CC-31B5-10D7-72C399BE3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F34391E-0735-7E14-50F9-CCA57F0757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AFFE2FAB-622B-B32F-FE85-D7EE1470B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AE309F17-BF2E-0AC5-74DD-E593E7FF2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8345C624-9677-30F9-F851-9F06C774D4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2A3FD1D-2C17-014B-D9E7-036796E7B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1FAF7FBF-8614-C656-4C78-F234FE8F3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5A72E3E7-E8FE-9787-A121-90F944C0C4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2AFCFC25-A133-A64E-ADAB-F3D8459600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A22CEF9-A08E-42DC-9ABC-37A96589AC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CB6BA921-7820-67F3-5494-D83B45E46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1D6BE0AF-6979-78B5-2CA9-B9990FAD4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91E96CE-2711-AB4D-62B1-0A892A5F32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7F866406-174E-C322-A3F4-451F522BA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4797E027-0755-4237-5ADA-433B0D7C2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2757642-D90C-1634-DB61-0AC537B41D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FCF6EA13-4A04-9E4E-247B-D9DD92E59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2779318F-3B37-3A41-BF5B-EDBA8C2D9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F2D1C2B-ADE4-158F-DFE9-FED1AA5FF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B9D7D917-B8E3-6A6F-3BC0-D1F5CC982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50851629-FFB0-5710-29DE-C3F666CE3C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CFE780BB-DA31-B211-39EF-407C04E4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13E41D-F6DF-2398-7458-0AD131D75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4C8AF35-A84D-CC87-BEDA-EEA29932A7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56761A6E-3272-DB97-388B-9CDE1DEBE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737A1F69-CA09-6955-01A0-DEEDBCE8A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B156E155-9106-F7BC-AE63-5646EC154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BEAAA2B-FDDD-BFED-B96F-71C5471A5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5BE7C71C-9780-515F-1BE8-731ACE5E8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A3EC24C1-C024-FBC9-A038-2698FE7F1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E1C2E143-E77A-BB64-517B-E916F681A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92E082DC-A344-8B5D-2620-9D67AF1C6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0E982E50-D4B0-A2D0-866E-E24D0D2F7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15C20143-FC93-FF54-24B2-E028E12F5C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4A408BB-18BF-614A-5478-9F5C6EEF05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4D024B01-4B90-A9B0-F6AE-575EF46255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7C65151-7909-2452-FD72-612EEA6004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A1E05F7C-DEEA-D6C4-1462-4637B00CF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0F8D72C6-797D-B105-D356-5A1185F18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BE61B98-13F6-C672-DB67-14E69938E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05D9D189-023F-B52A-FCCE-E5B66DE4A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DC56D399-B76A-25B1-5AC7-1E611626A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D3AA2B27-6C37-BD28-7A3C-814DAD610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0B6ED15-CB7B-9101-1233-DC46A9CA70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A59CD943-6AA7-A2C5-454F-6337D04BF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6EBD32EF-6967-9F95-9DA4-4FA4F0AA6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8A44315-AD85-4CDD-D2E3-DD1E1CADD3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F74235B-F900-0455-9FE7-612800E625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16C87461-63D9-3325-7519-5B4453908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2CA2CB00-49D8-A242-BE29-3313BE8E03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0951D4D-4189-5660-D350-F87B9F4B4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56F9831C-88A1-B662-5AC8-A194A4F49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70141082-A2E6-51B4-5198-F8D1F0697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8E6AE9EF-FFA0-C7F3-4E2F-F1A7D9D64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965E2065-1D50-9405-12FA-63D79917D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FAFDBB9-E197-226D-0454-19084451E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A974440-284D-A9C0-5FFE-9F1D204B2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23C487CC-FD68-F8FA-E832-32D9BA909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E1FFECD-E7B5-CEA2-F786-19428B55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31BC313-7EDF-3A75-9672-0722AF9242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9E2FDA4E-2878-C335-9975-CBD38F12C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FD0ACDC-BB7D-63E8-F30B-7B1B460D33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FA809A8A-FE0C-EF6E-08A0-B6D11E1573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03BB05FC-9D16-8287-FC5D-EFB522E9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50A51557-686A-4ADA-5600-D761B272E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D8D654A3-6F8F-FFD4-23BD-443D74E28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8BF0F3F1-C311-5DE2-D006-4C205EA3E3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7E01A8D-4050-7971-E743-88761FE87B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FBEC96F-2113-D721-65C1-D4D268898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19612" y="1804631"/>
            <a:ext cx="9660292" cy="3670576"/>
          </a:xfrm>
        </p:spPr>
      </p:pic>
    </p:spTree>
    <p:extLst>
      <p:ext uri="{BB962C8B-B14F-4D97-AF65-F5344CB8AC3E}">
        <p14:creationId xmlns:p14="http://schemas.microsoft.com/office/powerpoint/2010/main" val="186775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4A09B2-F44F-6352-E463-401FD9981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43C42-D847-B553-1F43-3E59E091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23" y="7393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dirty="0"/>
              <a:t>Vamos considerar um exemplo em Python:</a:t>
            </a:r>
            <a:endParaRPr lang="pt-BR" sz="3600" b="1" dirty="0"/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860BCE82-5BDD-CBDF-8238-B60BC5817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3F194BF4-6AF9-A451-5EAE-6352002FA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9C73A5-C46A-BB4B-EBE6-CB5545CC2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AFAE5973-9894-4F8A-DA4D-243195A73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9FAE3EB-DA21-6E32-2E56-E3DB559758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20E8988C-89F9-8E7A-62B8-68F7F7E67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6BF9332C-7A83-AD49-E37E-BF5D90F37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E48F23C-79AC-E32E-B38E-A1A2C81F7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FA8818B9-4C44-2D3F-C3C7-92DAE2541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13ADEE7A-F99C-7556-CF0F-BDDEF7205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AC55CC9E-86EC-6A62-AE3A-0B2F7DF0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2EB21842-249A-3929-4A63-B93DE47E4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76E47497-0CBB-E164-E88A-2CEE6D96F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9B90142-DA27-2F5A-FAD2-6DDD647B52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3927A946-9373-4A62-1C0D-8C820B73E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6163E679-81FC-F3C5-702A-A3ACA40F1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65E9C26D-AD24-F39C-9DC6-42C08B56E7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917AAF95-DFA7-8B3D-8A90-DE4429DB9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B0500017-1240-0ABF-450F-A73BFB56F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3C5E3382-8D00-3E04-BEF2-9718182FB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26B92CE1-4C8B-810E-6E0C-69B60832E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FB071617-E74A-9B72-A4FE-D9CE2E77B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3790AF6A-7109-0E34-A100-DF64303032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F025A301-15D0-1D78-BEAE-3E1D32C59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53277D67-ED16-81E1-5AB4-42739124D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BEEEEEBB-DFBF-0378-58A8-37883950E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03DC94EB-0056-9186-0970-29E78D145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C39BCCB9-1C67-E165-F339-27374C524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319130B-3A4E-2B3B-862E-E6E7A5462D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9079E33E-CDB1-C355-E7CB-5960CADA6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2D33989A-D53B-BB8C-E94C-513D6547E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EE69A684-3783-ACCE-64F5-C62AF8F32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06C5004E-0A8C-6B35-277E-A97C3485E8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8A7FE043-3456-F151-F994-BC0BF769D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DB1CC24-0E30-2ECE-4D88-63D67B1C3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82EA1DD-B71A-4BE4-0177-F6DE2C521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9E617A7E-DAFB-F8F0-647D-A61B4B286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F4E5E764-2A34-900D-3C46-A54BFFE93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01C96DA6-7FA7-3142-A1FE-5EB2A87935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D51B413C-EEFA-210D-D3CA-DBFD0909A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4A18918F-678D-454D-4EDD-E311A80C7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2CE619AD-74D4-0E25-3016-1D0CC226F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60F4D364-2229-D3AC-1FDA-A0C89EAA8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D0995CC8-36E4-05A4-9678-F9228A82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5CB71489-290A-F8F5-E614-F2B1BCFD7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E9D73B35-BA9E-F1E6-93BA-61F9CEBBE7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E999C29B-D9C3-62DC-211F-8AEEB9A65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7F51F897-C2C4-AA3E-F239-D32A2D28A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C4FF981-CF7C-CBA1-F75F-D9EEA8624F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D6E6EC55-4505-0B71-0A72-83AE2F9E5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2316820-7F57-B2E5-3D3A-9E4C7E9FA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5D2D6519-B981-1FF6-68E4-C70FB0C33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5CDCCD75-8097-9F25-382B-A78340FF5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39E4581-FC41-AD04-CE9B-820832633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C23A535C-24DC-92BB-97F9-55E17210B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ADAC9348-AC90-BB80-4CE2-F5BCEDC362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8B413ED6-013F-8EAB-6478-4793ECBBA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7DA1E0CB-E662-8958-01EC-43E1D55A1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2F2F3DED-8BB6-686B-1D78-4AC0E973B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36901908-B2A1-B476-D36B-8580922EB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C98F75EC-B1D9-C319-F9FD-D595F3552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41E0803-D2A8-D7FC-FB7E-5A73E7C07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2495177-A865-E6FD-8881-0DB5D1DC1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805E0A39-7447-14AB-EF0C-BF072998A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8FED2842-EF02-2F61-BC1D-E70731921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38661F0E-687B-E2BD-AA4E-5D63782A29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BF5BDEBD-AB06-FF0E-B1D3-2C8A371D8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86D05589-2DD6-4900-43A7-7D56E2F2F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F8147504-D736-AB9F-E6EF-0A53E664E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DDDA2664-7F71-F0D2-5192-28B95FE17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2162749-589C-60CD-4A22-0FA1EE658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DBFC88DD-4E39-7DB1-AEC9-36F9CCDF3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7B01E6A9-9384-ECFA-5CA2-1FF0F154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01A999DF-3DCC-1E05-F758-97C05DC4B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672B1228-E992-FDF4-9B6F-94881F67B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E7EEE2D-29F9-C891-1DCB-93DA92099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31DD0D91-4EF2-F92D-D0E1-39388AB9A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1D2A069-B986-E530-C483-1A0D5227F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45AF79FD-F872-2190-A8A4-7CC590EB2B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2DBD1A7F-A484-3A45-686C-4C11EC497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065CADC-75A7-719F-5B84-C040BBBE9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E5E7E540-8011-0DAB-B30A-57CB7E3715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10587386-B6B6-2A85-83E6-725622C5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90DA39E9-6B66-FD97-971C-79B76EB54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B3A4051D-60FB-E96E-30FA-2C17DB41D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CE77406F-E429-19A9-11DF-17CF2A158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F33E3723-9C61-D2EB-9737-935D36076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3FD6B723-5BC2-A64F-868F-049BFA2000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BAE217B-5666-A238-DEF3-16D12F262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14CEFDC0-5DB4-7AFC-D4D1-BBB9AB624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09A0F773-7630-B47C-98E1-B488323B3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98B80DB6-BD83-C845-20B7-2C26DA0F4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8A3E9F28-1C03-62DC-309C-0125004FD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739DEF1D-A139-ADCF-601E-2E9574B598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99AAF2B8-401E-B54D-4FBD-6AEB0D0A7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DC067821-D215-C1DF-9D69-A7F851CCD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4BCD9DC1-0456-B0CA-060E-DB98836D3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C21BC5A-AF3D-4FC5-956C-22B878C3E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D1EEA473-3AB5-09F2-1ABF-6E00EAF60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58C71866-E002-8940-E3BA-BCAD3E8C60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63B51EFB-4BC7-B231-BFF9-00CC4484A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A351B1DA-BFFE-A2D9-C033-3C25E461F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98207C28-2D4D-C618-1A90-031AB8FCD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A33B9D3F-C642-2817-E9B2-F314B7AD8C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CCB6CE34-58F0-363D-1E50-F5E1EA26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8D8A5A49-4A29-C612-DB1B-EFC6F1E64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0F49A596-BAE6-754A-E639-1CD9D8B3CC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E5969EDF-0AA4-1B16-9761-79EF5F0AE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4BB9E928-4F7E-C213-8AFD-575AEA23D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8AA97B9F-61B6-34E4-EF41-07C620009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645A1AB9-884D-A10C-B230-E723BED8C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12CC33B4-E2BD-0A22-C246-68285DCAC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EBEF509-F5E2-13EE-2199-E95521CF75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95560F2B-A44E-9A91-D696-D936434D2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74440FD-818F-0A3B-AA15-F4CC4C0BA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485F4BF-142B-DF4F-C2A2-D5B05DF3B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C64C8846-4033-3B24-B0F1-C02E25FE0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E1277333-04CB-21FB-5B32-54531D077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DF007A71-908A-1EE0-CA1E-CD47616DB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E191163D-55AF-3CDD-87D0-0F3AFF492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A1C3FC6-F0FC-BD68-AEAD-EAF9640E96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0E813567-0CC6-F0B1-4EFC-B532D8C11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40FC96EB-F882-D437-4BD4-B3B66642D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DFDD4C01-A554-2F81-0161-8F6AF891C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25DFD41-7B48-E761-8607-0B7BADF74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BF7EE282-BAD3-E01C-40D7-9772CA019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BE6B7816-5214-74CD-4E5C-5CD755B33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86556EED-CDD5-CD90-7069-3AC375E46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D3F5EB46-6C59-D340-0457-38995900D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A8A16BC-C0C8-8727-841B-8A3AFDD35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080C752-0418-9CB0-0500-9F5DCC34B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8E4D2592-C1E9-C8C0-1C3C-B20AF2EDA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C0FB1EB1-C564-FF25-D7DC-735FCE09E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35E245A-9621-A844-FB45-EB147A36C7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DA24DC2D-3EF8-AE08-5B16-DEA910D79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E97C7C1A-A49C-29D3-6AC0-338055A068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4C09E3AE-F086-C457-C5E9-1CDC848E1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92BEF952-F817-D8D5-BAA2-002569B08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202B0AB5-B324-1B7A-94E0-076E7307F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EB36DC48-A252-B54F-B961-F3B5FD55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DFB6EAA7-F727-6B3A-D052-7A8E86D2F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F1812606-0CEB-C14D-103E-8B23C12622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26599997-B1D1-6BA7-1792-6B7A4D4B50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1B8F265E-417C-EF8D-A9B5-A2F31263F7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09D1F1B1-DC6F-97C6-17E2-B85B8AB8BC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EA916221-005B-B42C-FEF4-CE448F36E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35B44065-7960-FB23-18CC-6ECA94FB5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DF51292F-15B3-2710-FE12-BD7CDDF1AE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B365863-92C4-64A7-90E3-DED6E6B52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AE924C3-AAC0-B005-C1ED-03455FBF9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87558816-BFD7-AF84-BE2C-2144158DB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2C5A5A37-7EA0-A4FE-9AA6-BBC0FC27B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26963747-A174-5155-6507-EA79A78C4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636776FB-9FC0-CFD7-D790-E17E2551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9F09B089-8B4B-F788-F8F5-FEFB58B5E5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2A9F75EF-DCCC-B17B-7490-B498DBFC1C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47FB2F16-11BC-4AA2-B52B-EE4E34300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AAFAC892-8EBE-79DD-F3E2-B6D30D5F9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066418CD-576F-F2BF-D8CD-1E8E827DC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48C9AD69-C537-F436-6E6F-2C249729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CECB4696-C99C-BEED-624C-6040977D6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6DD87D7-B8C2-64D1-6C06-1AA87188F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42A351E1-BF83-5003-258B-E1E236BE1D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E60650C0-B32D-BC62-024F-EAE03C57AF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CEEB76A5-5DD7-E8C0-8CF8-BE3B0493F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9626" y="21434"/>
            <a:ext cx="12201625" cy="6830328"/>
          </a:xfrm>
        </p:spPr>
      </p:pic>
    </p:spTree>
    <p:extLst>
      <p:ext uri="{BB962C8B-B14F-4D97-AF65-F5344CB8AC3E}">
        <p14:creationId xmlns:p14="http://schemas.microsoft.com/office/powerpoint/2010/main" val="58578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F0783-5FAA-5CDD-B723-32A3F486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132D3-5894-2B75-29BD-21A4AE07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0AA0010C-BC0B-DE53-DD6F-606AE34154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829E92D7-3F30-3C35-5272-6EDAF21C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06EE322F-4654-3672-2F30-BC80FA3FA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39BDD0FC-744E-9718-D62E-F2106E29F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2CCECD0-3AF6-6822-EFA0-492545B34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3008768E-8B60-8E88-F61E-1772F25A3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FFFBE6BE-383C-CA57-5D4C-3BCF47C9A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9FDED477-179E-A38C-CAD5-116B6DBFA8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2D269450-B638-0F54-DF9C-1B0593444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CE03B6BD-DF6E-1A3D-6123-2273C36964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3A41730C-AA99-839C-3786-6BCABDA2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9E7BF96-19DB-5497-E707-181480BDB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CC61DAEE-8AAF-2780-5BC9-6E6C6FF77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F49ABA35-6884-96E8-2173-22F40BA598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C5EF70B0-24FE-7A84-D3BC-BEA7A1EDE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58C9409-E8F9-CDBB-46D2-C3415D438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05F85DCF-6A85-009C-C4D2-04702958C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1F20326-72C7-A1C6-BB61-722E19D4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1722323B-2262-923D-A99F-2FD23979F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4BFB808-580D-8F19-6279-6A5E17F52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639120A6-FEB8-3347-4891-F44237896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12F2217E-2039-826A-FCA2-292B0F58A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D2D918D3-87DA-E90A-F920-D76EAC9BC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3D98A24-CB65-856F-60A3-32EDCC58E4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85E3C161-E118-D266-D446-B09CDE67F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583F9184-82B2-022F-9829-E65B1CA3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8F626E7F-43B4-EA3A-588C-F856106CA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08ABAF16-165C-C15C-ECC6-62EBDFBB8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77E267DD-1A6A-6CE2-52A3-480031903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E1FBF558-65AE-2F37-88CD-D91294491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8F301CE0-68D7-BA90-2E42-01DEA2EEA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4B5DB854-8612-2876-A6B4-A674A473F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9F1B6FF0-E70C-C8FD-4B14-07AC602B8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3464794F-A246-28B9-E170-7AEA08B9C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95A079CE-91BD-DA29-D11D-DD1712A7D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D67B9A24-A05C-ABCD-4395-945C2FA66B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55A5EF05-FEA0-034D-2B75-D21C3857C5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DBB93FB7-70A2-9D9B-3294-0FA83CE83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910CE9B-1C6C-7F5F-E52E-4746EC46B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39E0066-C24A-295C-3DFB-98EC3B007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8D9F834-F4A3-D1B7-5805-4070074EC1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028F5CE9-5A8B-AFF1-1C50-6C5CCA0582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8F56A7DD-8B18-9403-E126-9B16F42A9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A43B4D65-0560-F558-90D5-C2732D67F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4D020DC6-11AD-C91B-AD5F-2E4A74F4E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35EE7DFC-C491-7127-6314-9AF76B73A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66D0630-FBB4-5A87-A971-827A99FFA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EED2BA73-736E-04E1-6E76-90125C3C4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4A40F521-9282-FDD0-3D99-090471F61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A928CFA7-1A49-F14F-0FFC-93E6205A4A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B80ECCC2-9A4E-AE92-4C1C-C2E02C03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71A05709-71A8-9175-A944-BF9E218FC5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323E0F98-B0C3-B8E7-CF28-637D1C95F6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B6C900A9-B529-7F50-014D-2905464A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BAE0726A-18B9-E97A-0C96-37617E0120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04B9A1F3-DF37-B197-CFD0-EB1ADD30B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BC0205F0-2162-D8F6-EC24-EC8430A3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0B9E59A5-B3C2-44FC-DF8D-800ED566A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D4D40D-F803-F1B4-B641-4887DFFD0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629E2947-4768-70D7-36ED-BE83C8582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B9475A74-F967-6BCE-A28D-EE02CB2B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F8D33885-729B-F2D7-A3C0-52E317A9B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E439647D-BEA4-4167-0EB0-55E7ED75BF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06B6FE0B-E493-1D68-2FBE-AD6917A29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28CD42D5-64C6-6015-6565-BE87EFE3B0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7987654F-1DA8-EB5A-00EB-071C65CC9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1F01C30-8707-8FF4-25FB-F70C6FB10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52879F54-BF8D-0992-98C0-0927B69E08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0C24DE79-0197-C0E6-68DA-0A5160C8C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899E9DAE-EE95-6EDC-5D4E-A4812486D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FF3EEA2A-02FB-231A-2A0D-0E713977C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778F785-DD25-585C-FEC1-DDDD43702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58C68643-3DF3-759A-11F8-016604EB5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F04C865E-631D-3B09-1438-7E50C4E82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D2A496C4-B87E-AF83-7A74-0833C8D0A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2BA6C408-971D-E1D9-DC70-97251C07C6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5F468A0F-3BF0-2157-3F46-B5FCE6BFC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E3597051-4558-5E99-39FE-075E0D5B3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E1BA7FFB-25FC-4146-7B0E-3E4D1EDAA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FA83BDE9-453F-0226-8CF7-D5DFBC22B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71F419E2-44F8-6924-9DA6-0A8C11F53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80A318A5-4463-CE5D-A63C-087DEFB9EE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9C08AF89-9919-B9C3-5B3F-CA9B9893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86C7B923-E270-6979-0DF3-109503E1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A896F10-B240-501D-ACBA-05CE83D6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DDABE0D8-06D3-5003-125F-7CF36FCFD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537F5D7B-F2A9-1843-CAB7-FD86568C9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EBE2D26C-A144-D344-57E4-30FFDEEF6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6FCF6F03-4F42-0E64-371E-AC9EDE026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C399D7F-6C23-E5E6-29F8-B8BA363B4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B97BD977-2CD5-3341-20B9-95E1D446C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6264C981-18C7-8B8A-8870-984DC31B2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C13A9A9B-E09D-877D-AEA7-9ED06D720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87F2532-B77C-F3F0-ED77-0E27B6F49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D4D0E3D5-785E-3A70-7574-4F994B5B2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24DD55F4-B22B-9FA2-9719-F48027DC5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D0C6FEE5-BE68-9674-C29B-D6CBB3C1B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747F78AA-9D16-97C3-1A2B-67450CC85A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F1C5DFE2-F060-B698-E756-EB331A69C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824D17B0-D474-617E-981F-6D932A1A7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757E123-014E-3A4C-AFFC-69BFEE86EA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9D852CD1-6DCD-65EE-8AEF-F210F3616E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DA6E55AC-BF48-3FA8-B11B-358B79386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BA97850C-FA61-237C-BF0C-ED73017BA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A5A69F29-4C5C-E8E0-4A62-D0ADBE7FF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475741AB-E3E2-944F-5B0D-C7386CDB6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EFB31E4D-66D6-730C-50BD-C27337E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F2E56B46-3B86-B1A5-8755-A6B0FB3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967D867-2526-51E8-5246-5191AEF0A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CC2E3B0A-14FC-139F-DC46-C017B9D98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76155F73-FA11-503B-8DC8-FA854A2E6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6E3C7A84-22D4-D7FD-EE88-E2A8DE3BB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DF1164F0-B100-B02A-4C1C-F58F0F91EE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8FBCE2A3-A5C4-0B1E-E36C-A6EED54F0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68E889E1-5A1D-179B-630F-FA0BB0372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98790043-C204-C248-4E20-E1C55F652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E3B7AC3C-737F-3E98-04EA-943412FD2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5BEE1E3-633B-A429-A137-6F2BFFE5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1A5E8B37-574D-4760-71AF-1526DAE2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2F8641AE-5639-8F31-2BF4-005F74801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0F88ADCF-1636-31F0-229F-B69668C87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652C6FFF-352D-12E9-B431-6570E4AFB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161CE412-5433-4D29-7268-887E2884AC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5F640E5D-8B89-AF14-4CA1-075469998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CFF95C99-89C4-B2DC-D820-62AFCF0FB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700EDEB5-2F18-533B-6A58-27AE3753A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F0C9D1F5-EF59-2720-641E-75AF37D9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006AF204-1F8F-F35C-3644-1F756DD8B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BAED83E5-7959-57F4-F14E-2801E83CE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B903EB3F-451F-9A6C-5FC8-5A2E1B6FC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4A34FCB-2CBD-76E9-60C3-F27B713B4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C1B3E176-E19E-B042-EF8E-400A252DF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2C3898F-533C-5466-FE46-7A51DDB16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0F88A7AE-6444-BCF4-474A-40A388D2A2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FE686FEE-D253-81ED-3BCA-3D15C3A06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AA483B75-C024-C1EF-AA94-8D44A6A39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3AF78FA-8062-482F-1208-41FF0F96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1DCE0E3-F1CA-1A23-DBF2-ACA3064FD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B981DEB1-3E0E-B3DE-AE25-5A3711B3C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A1524149-1A48-0FB3-A9E6-021036C08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86515119-3437-9A5F-6021-6892D5D0B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2FF43EB1-20A7-070A-A078-D573C0044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35E2F047-280D-26D6-F020-B5793779F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843714E7-37CF-8B9A-55A6-7C58D7DDD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E556726B-BECF-1E02-34A1-AD4386CE8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4290D011-8A31-A01A-2727-77BDC7F11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09AB696E-66B5-C364-7E4D-D15ED2F8D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02C4ED5E-3908-507F-F996-9E3FAF9B3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946AAE6B-1458-A2F9-2F73-A841BD8F7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EBAEE4F2-FA1E-956E-E69C-901763E80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070B58BE-F94E-1CFC-91A3-DDBCFA140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B20CC7DE-D776-C36E-4584-C7462C8D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0CF9D79A-8F52-7E57-7E39-CDE172D00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C9FA3C97-C23B-51DD-699B-5E559FEE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F4643AEC-6CC4-A127-0368-E56877A81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3CEA9EF1-84C7-A0A4-B3FC-0CFCD1591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1D85F483-96D4-6B7A-1B61-7ADA9DE1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794A348D-1FD3-7A98-E8B4-83EFAEB187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82CE72C9-14BB-8858-F80A-49140FBA9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682734C2-AEF3-1539-EB51-F21FA28ED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9033E009-E4E3-081B-14F4-2E1244A47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C7A0304F-515E-F9D3-1096-9B8FC7011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1E7ACEF2-3CC8-0724-9534-DE72231CA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3D94DE46-9338-C5C1-0A1E-790F9AD30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F5876F22-B1FB-95C4-F5FA-7E4FCFF4C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099165-8B8F-B970-6D73-E636C1CD6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137"/>
            <a:ext cx="12260596" cy="68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9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7026F-76A0-EA55-5077-B89A71B3A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BE7A2-B1DF-9407-A6FF-2BDFC258B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Resolução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998AEFB4-5B01-2E9D-8599-DD16800B1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1BA40E6D-3302-11B3-2C7B-7A7B4F635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F2302352-4B10-482D-6C3B-730C8D977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BBEF847-B5E7-5051-A11F-FABD328AD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7DE46AB6-B479-08F8-9BD9-7A5D3F6DA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5E19AAEF-1BB4-5693-E4F2-87C08FAC0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E9C08A6E-9936-1F84-A075-D67CC6F76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AD50A40-B5F1-D2F3-EBB3-2760044A3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77D6BFF7-2B58-15F8-D099-B0B9A515A8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B6C31038-C265-FE5D-1A06-3E05B135B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000DE14E-5FF2-99F8-E6B3-F17F86D67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4743728D-938E-8FAC-9536-27B56DD1B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6CBDD941-FE15-ECE7-D6B3-3CC2B2A80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0C06FAC7-040F-E0BD-7596-6B60967B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58597E17-AEBC-B075-8791-BFD2BD9CD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1E1AE4BB-CA49-28CE-F7B1-278BE53FB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9B3A25FE-D67F-9757-9468-2A3CBD0A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A165309A-91FE-8915-C271-1A23A7C0C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8A34F009-BA42-B1D7-A9A3-CFD8A6333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79BF958E-0BED-1F0E-13E1-FAE17F04B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D58ECE02-86A2-94A9-184D-4FF10A04D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DCE7CF68-2A2B-2451-400E-C53C5E4FB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158CA631-A2E9-E6C8-DC14-9F259D7D9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CD6EE4E9-5C45-B58A-BD8B-585F97C516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4D44FCF2-F8D6-3CDE-8C1B-1FE247B04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9B4E28DA-E432-DF5A-3D9E-8595AE537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951CE3CE-AAC6-8929-4FAB-F7368512D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FD3F1EB5-76F6-D44E-C67C-E796D7688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1E22B4A6-5D54-8B25-6B0A-EDF7B34D0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130F5DD1-C5CA-557C-473A-D7D57094DF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A68138EF-9E44-1E5E-2C27-83364D282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C9D6B829-1346-755E-0408-1114233A2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F3851E54-E3E5-C9EB-DD69-597968EFA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7E009496-4D12-F331-81FE-0EF6A3956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7DD891AE-92A5-1B35-6E1C-0FEDA2036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564FC4C1-670B-EFFB-7088-E60191873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EF4A37CD-4364-4607-1742-F2D717557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43ECE5B-B56F-4B2E-1A13-F67F7F1AE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A49E3006-24EC-D994-005C-C8A65F4FA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16FCA815-4548-0740-46C0-8D7AC932C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BBB23092-792C-0A47-5ED7-2FC570D9F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E313D4F2-9EA6-12CD-54F5-42D82F828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D9D3282A-D4AE-1DE5-91F5-62A1C90955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B9CC0273-4848-2E13-8EEE-14882C12A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E7C91D62-3A8F-A3BE-8A07-85AD7144B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94AB7262-8124-742B-C772-157C77155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D3407A2D-75B3-724C-E145-D5606A26E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F521D97F-A33D-D142-A09E-74268769F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2057EA1A-24E1-9AD0-33F4-371CC2B93D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9BDB67C7-611A-677F-6D1C-98D2BEDF7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79F9B1E-9AF6-9A38-9C25-02D48CA054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402F772D-1314-AF3B-24A7-68AD33637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7407C8AA-4EF0-2476-56DF-88D424DB1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CE886EE8-F911-3226-3957-8E333894F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97F699DA-7D92-15DC-9C72-BE17CBB7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C49435BE-7FF5-B6CA-D734-31D10C58CC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35D0BB87-E401-1E74-99AB-27891E758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69E932F8-AE71-0782-7E9F-CBDBA3DE4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0D82BB71-7CBF-F25D-B909-CFFE94BF24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D1803A35-CDFA-61C5-2ADE-93CB5BEC6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23CD1ED8-8452-51AE-310D-3D8228291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C03E9A38-1943-7F25-090A-6E6ED5915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C73B584F-CE2A-A4B7-D4D2-BEDC5042E8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FF5CB7F0-B6FA-A4BC-4FD9-0A1F91C7E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7FF01A18-9F99-5654-717A-EC2FD0E0FD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5095819A-9755-8E2D-4804-4530D025DA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3BA83D14-9B20-D728-1EFE-457E0E74B5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D827CCD2-7EDD-6960-F581-78147770DB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CA7C5145-1F0D-ABEA-CF62-E7DC906B3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043108BA-773C-5EE4-7953-8B492B445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19CEE5B1-906C-657F-ADAA-9523FE7BF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CAE90977-6B09-7DAE-D348-2072AE4C5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6EC2167C-C5EC-A304-9127-D081DD177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CC3B03D4-D4DF-DD88-E47F-901AB25F9A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B908F0E-2F0A-FA9E-6065-3C387DDF9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6EB4982B-3E1F-DEBB-5A51-27C8C913F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8ED99F2E-1ECC-3A6A-16B3-BB2AB871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3E9E4FAA-BF5B-3D34-CE90-BE75E54593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B97912C1-9A41-8ADB-B691-C05A42F30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56E87CD6-DEF8-213C-01B8-037A6A683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E5CCB480-C76F-79E4-29CC-BFEB58696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76D3720D-EE5F-1A54-A320-C686E3F2D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79B1E55C-07F3-49C0-A234-C65C5D9D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4CA47409-CDDB-BA98-2267-AE204E6D8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7E3507A-A5AB-BACF-B09B-65668E074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36A5D391-DE43-9684-A207-AB5DA8853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1FC372AF-A357-5012-C871-6C01F7236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7AEF0F63-5475-4E8C-B35A-994CBE1B0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AF9CD4C2-F7EB-88C9-6A60-7B0BC1C7A5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BD090C37-3BD7-740A-1BD9-2172A45CE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AB42FCF0-3148-717A-6BA4-2E20F7BDA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F58F3FB-DE08-2C3B-23E1-FD43AC986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4E1DC921-C2DF-2AC2-B996-DCF8EC95A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2195AE95-99B3-D8E8-E5E7-ED08AEDEE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012A90D9-CA88-995D-143A-55659085C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93E2F534-9EFD-E040-55F9-17F8DB156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211BFA6C-95E0-E5EF-04AB-81A0BF02A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FE2878DB-AFF7-969D-0ABD-99C64D261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7487CD80-8257-BDCB-018F-60594E3C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3290E45-A48C-E8CC-34E2-3B514FE902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CA8BBF10-8752-0B42-C390-1A28FEF22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199E8769-628F-4312-602E-79E6FB3A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C09890A3-BF37-1133-3846-9A1D420A6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4768A849-A5D6-05DD-5735-BD26CC3FB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E6B17F52-ECCC-D899-D698-D27059E71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DDD3CA38-0C48-CB96-D472-873646F869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DFB1E165-6C4F-2B58-B567-F33EB6E7C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009D9587-CC62-F255-13C9-2A974E3D7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D98C595F-2C13-8439-EAA8-6AED30366A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3C94EC47-BFC1-0776-B8C3-EC4FFC179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EB0BFFC3-31A3-C50E-F7F9-C5005B436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B219B752-1313-985C-C904-38256A9F06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6126DA1C-D951-B4AE-B241-0D275D347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6800A843-9CDA-A767-0D73-3A56AC8CB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09ADC898-C540-1E8D-9497-33C838003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DAB69FF5-84D5-51CB-F846-DE3CC299A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F4C37840-4619-EFAD-BE40-5A05A31EFF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D6ACCFCE-44C2-BE0A-1603-199760E018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6B39BE98-DCCC-D13C-064F-CFB32CC8F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B14F69D-AC2B-7CE8-D68F-CCF579409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A0B5C92-2820-3CEA-8737-DF6E324083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1D4AA74E-13B6-F935-35DF-C5666FC756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398F974C-4B68-0438-6466-EEC54387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3C4D23E0-3761-1376-2C94-7A01D89A3F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65E8717-4547-17A5-706A-803967066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8BE36921-B148-43CA-B20C-B89E1E0DD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977F6684-CC8F-3F23-B766-964B7548F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FA286151-AF13-A919-BB9B-6BA368840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FB298B92-A1CD-104D-9F27-A50FEF43C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96714FB1-DA26-8B8E-EBA6-D8009CE9F1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556A4461-2EA3-74DB-8E52-41757D0A8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2DAD2B62-3EFF-BFF3-94C7-EF78012626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B19B6021-11C1-3750-FEE6-CBDF341508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64D12FCF-DC89-AA35-53B0-DE0DCF6C57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20B15620-5CBC-964D-0DC8-A154B0D677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37916CB0-CED1-EF7C-4FFE-15380BFCB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D59278A7-EC40-AC2F-4A8C-BC5C6350B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1394859B-59A7-7C41-0B03-EB95741807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5BEFFAA-4D83-DB45-7899-8FBA1EA87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989073DB-E861-46EC-755A-4EECB9D48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A4C4E13C-072C-F19A-AE1B-5276E2EE3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C1BE585-EB40-EEC2-D411-FB84B3B90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B11ACF0F-C227-90C3-1672-060B18D99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9ED325B9-E68A-6E94-2A49-1AE348DFF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4322738-B802-52D8-E0D3-C3054490D4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88C04409-04E6-C8FB-0C7F-99F1795A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C7C6011F-B37B-5B48-D640-100D0161D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550BD3E8-DECE-4A19-4164-AB6A64378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0957DC98-91F2-8C0A-F3A5-C5373C29C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AAAB93C0-2D36-F7CD-A510-EA85DD5822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87C41D99-19D5-4B27-5D71-8DEBDC778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0CB2DE63-42B3-D0DE-51C3-C7AE53F694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86A586AC-EFA1-9BDC-30E7-C3061E9919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9CCBF9BF-EC92-4160-AD97-2AF4E34C6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A55AC34-82CA-B2E5-295A-8802ED76C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B1161669-96AD-6CCF-C78D-0720556C7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513F2E3E-AF3E-98E5-33BF-62095B827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068ACC9-4841-81BD-64D3-7BF33ECDF2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E9B56213-3CE0-E8D5-EBEC-18CA76437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74C9C43C-4C8D-F77A-61C3-C96C317168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4B3317B0-A2A2-8633-5CCA-7A95E32368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B7308FD-952A-9693-AD0B-5E3805B6A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3C154B82-BD22-6737-9E54-16F17795F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569D6BDC-C1D6-F8ED-318C-4A62B5FDE8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BFA1255-665E-2C12-F7D1-BAC0D61FD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705" y="1893743"/>
            <a:ext cx="9217813" cy="43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5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3A7AC-68D0-A7F8-05B1-BE34002B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5C9D8-8A42-B9F7-F4F5-28E30E0F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r>
              <a:rPr lang="pt-BR" sz="3600" b="1" dirty="0"/>
              <a:t>Tutorial de utilização do </a:t>
            </a:r>
            <a:r>
              <a:rPr lang="pt-BR" sz="3600" b="1" dirty="0" err="1"/>
              <a:t>python</a:t>
            </a:r>
            <a:r>
              <a:rPr lang="pt-BR" sz="3600" b="1" dirty="0"/>
              <a:t> 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49643FC2-71FA-0032-1BDB-4F76B5493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0DE5EB5B-DA9D-11D1-DAD0-DF3EA2D67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399AB11D-AF06-19D8-194B-A6CAF5823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29ECA45E-916F-03D0-41EF-B8CD2E0B9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3C2A45E2-D5B9-722A-1F05-FC7600FCF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82B2547F-C3C5-400A-E146-DF0DC3BDDB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1A80A6FA-AC05-38CC-F226-370045E94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252AFDF0-DAFD-3A57-271D-3A3B81B62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A6325E88-4CA5-C46C-2894-8396E8CAF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38B693F7-E9D4-69ED-8469-D7456F1D4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F7F90CA6-A4FD-DE92-ABC3-58F484515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6421354C-646D-0B38-F745-0CECF6563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B613BE24-3669-3AA2-EA36-5EB1632E2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304BA2CB-7958-C51C-1AAA-679BFA1C7D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76223C05-3623-5835-1A07-AB5AE41B0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2EBAF617-7D36-25B0-5B51-A35E2E2F3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32EB0E91-AB99-4387-4FF0-D8FE898ED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D490C56A-EF7D-4A5E-0249-40882BA43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83EE2DC5-1FE5-06DE-7652-025019445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E0745AB7-2E88-BBB7-BC13-AAD8B974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B1C5E997-96EA-6873-49AF-63BA57169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B18D432B-4DEF-0E4E-BAEA-E446A28BB5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6C1076B9-51FA-674C-3627-EC920D3AD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BCB67454-8CA2-715B-FA80-41B0DF6490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CECB397E-71D2-B649-C798-A21A00606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CF9562DC-0647-6BFF-7164-ABD48409F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14E5F6BC-E619-7E74-1835-C7D37AD31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284D2B0A-FA87-CDD8-4F58-E71F975D9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63C5848F-0319-453E-F3CF-5E809A5D2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5B6A1D00-F257-02BB-4875-B94BA5313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18FF854C-C650-0FBD-6535-A334F0824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1EE57A07-A4E2-C72B-F989-112BF2D2E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E9BEE5DA-BFA8-47E2-0F23-76314B132B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BAC8189B-E8CD-DF66-C000-6DA5EEDDB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6AD81F92-52C6-C26C-AC67-A62A227E1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9B0A5B54-25C9-61CB-E8E3-3C7D0BE98F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DD6773E8-4E0F-CC94-BDAD-C26384E1B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1041B4F1-CC4F-E714-C5E6-0EAC1B91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CDEDECAD-E358-2144-244D-3A6AB053A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E340362D-C03A-59E9-9486-2A7EE0878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1C859A80-9A43-C8BE-5627-C09F4F8A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1E1B7A70-B6CC-D724-A675-3478FDCD7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339DFB84-3D9E-F788-B667-6A87616A0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684E208-99F8-5C05-293D-1AC9FC55B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80CCBFE3-96C8-CDB9-1DDF-AAA6EC52C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D1D22A5F-3DFB-44A5-1283-9F7782ED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C57E0517-8CD3-0FFC-A8A8-AFA2D3C28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6E95DE4A-7A1B-82A9-7C01-9FF5090FD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6E92CC8D-FAE2-F0B4-9E1C-0507FAAA63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E0A0FF40-3BFA-AEAD-B467-877C26C64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80303B59-3189-BB15-96E2-CD5F2E6192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AC03DF28-BCDA-A6A5-2108-48673C96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F475154E-A2DA-A112-8F3A-E292F99ED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EFB22D7B-CF81-4D4A-B390-7476CA3C4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21B048F0-1811-6508-3847-0AF3F6FD4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8A294787-B3AD-4C80-9FCC-D12F4BC26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A7B4B502-3AE9-189B-08DE-FC4E3059D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E8848B94-3171-BD2F-E521-B625432CC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7F9F591-335C-00F7-E10A-EBBB21946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B3A5E87F-216F-3DBC-DC63-5EB193A9D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06B37EF2-6A9F-A183-524B-D4E9A4B15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35F3B292-7EE1-BBD5-F98C-2F81A41F7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DB13F17E-2BC6-5F29-9630-94608B101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9C4F5B14-0F38-7815-408C-19153F1D9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A533542-F17D-061F-872E-4AAB997C5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4B5B3132-2CE5-38FF-1793-5C70258B1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76C72B00-B519-F96D-4D2B-BDCFF0C41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B82F1DD7-32A2-937B-F5E0-A1A56072B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173E1907-BC7B-73D0-3BAA-0611D0DAC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C7F555E3-E837-A272-8754-8A424D51B0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C2C4D0B8-B3ED-EA32-606D-0CCCE1BCC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8589396D-26E2-23C6-3CDC-0FBE0F5FE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94E167F7-02A6-6BA9-DA84-B2A984C0A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2C8FA52F-10C7-8777-3845-DDD795BC10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B2E483C6-E03D-D1FD-172E-213F0FA80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00F079D7-B764-A5FD-0E59-13D94103B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CCB484D6-D35A-2DF9-9DF5-AAC044151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61E4E68D-47C6-C27E-796F-E32DEE949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129EEDB7-5FD8-7E93-4114-19FB0B205C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6277236F-2E6C-3410-8D06-3CC9BA8B1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8EB1DD7D-C6CB-0B12-2301-346AC7BB7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4B1D6761-511C-8F0E-66F1-49C3277B8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47A40CB9-A926-F68D-7FA4-DC5F3A5E1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EBCC82BF-D495-9E43-34B8-4F71DC86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4D0F71CE-6921-60A7-2DDF-AA0E6AB63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9D701C8E-9481-59C0-EFEE-22E4319226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375C84ED-DDE7-70E5-B5F4-4800BD1CD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14BE9476-245E-3431-0E7D-4857E8781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F6B6A908-B5F4-DE7C-0629-4605295A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94550E5E-A61E-CF4A-3336-8C323C2F6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DD577C37-29B2-6A56-A00B-958C226661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2E56CAF8-F22F-238F-AB1C-A017B4FA3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71118688-014D-3534-E45D-481872040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3EFE989-AD0D-85BC-0385-2781C4E90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B115F78F-E989-C41D-7326-8EB5F1EE6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9650E3E8-FF01-39F0-9E72-7C914E696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A05B4838-36CF-BF50-0609-D532E4E0D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142E0D6A-28E9-A7AC-4F17-EED8E8C7BD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B2AEDE4-851F-F481-550C-311BC0ABF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B3D930A1-50EE-ECDB-3722-70FBC4BDB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34E1AC91-1581-DEB2-F02F-1377E0E43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BB0DED2E-09F9-591F-BE51-7AE3453EE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5C1A8F15-6BDF-FFF1-49EE-95B7FCFBE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084F954F-2120-5C3D-7802-B7A603789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B43A86D6-F71F-39A3-F33F-416622909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FEA6F979-79B2-7E1F-CD9A-E9038784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9B16A159-4D10-99B9-5F53-FD1F9F23F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D9C329D-D31C-61FA-DBA7-35EAF7CE9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0FD21BE5-53C2-44D6-2A02-E861D717D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9A244971-E82D-E760-44C2-A0D685521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976E286E-A4E5-6149-7239-45B84845A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8C0E879A-DD85-B3AC-F29F-B8BE7F65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C4150891-2A78-A003-893A-86E1AD2859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1A94217C-117C-8532-BD61-7DCACFD74F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3F594F6E-3274-195A-D9BD-1F7FBADE5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FF59C880-E6BE-0160-9A01-77AC56B05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2A6F596D-FA85-3B64-A2A8-4AE897639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F773FD8D-EB99-3BCD-33A2-4B29AD5F9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35BBA9D0-A855-F330-2397-9CFB9E15F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6B3C9E7E-C8FC-1DC7-8CCC-E9F5ACA1B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F092316-A993-5ACE-D873-12DD71D0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EFABC7C2-885A-2D96-63B8-B7186EA58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C5945A03-0AF8-3534-F914-5A9B28CD5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6E5B4D02-3B2D-7FB1-B97F-CBD5D034B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26F6E95C-0809-784B-8F2C-62A5E7CFE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35915267-7C39-D9AD-5E01-42A6023329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6FE5301D-A8AC-9530-AB52-CB49B08AD2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32FB1505-2769-40DA-1197-7150229C8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BA36185-0020-95D9-2603-1E08C7C32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58771D89-0E71-948E-05B5-C079D21B0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9CE7BE3E-C05A-B763-1DBD-F592316A81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76029FC3-EFD3-7BCD-1FD6-CD6DA11EBB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133B5DE7-1FAB-8065-23C5-F545AFAA6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D9179BDB-D2C0-DEE4-B6A9-D113C184D3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39E8F0B-B3C1-3C13-B2AF-A25832B05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97668CD5-88C6-AECC-327E-258667BF8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8F0E2B86-4FA9-E3C1-50A6-214470E8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F3702701-D249-3BF9-5598-645686C66E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7CF20A42-2B8A-9739-3715-D341FC8B0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12FEA326-A040-6976-72D9-D56239347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E80B85B2-A6E8-98B4-C503-5741FD270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42C628E0-2A95-5774-9CE9-62796AE75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8EAE88FD-78D9-EA7E-08D6-34686654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62368DC2-C779-E54F-F268-A618CF4BC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532AF2A6-DE29-8450-69AE-096CEC6D9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C52FBA92-F98E-3930-0733-B2B189122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86F1FAFD-890D-94A5-CC90-C791D1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FABDA242-ED30-3AB5-F6F7-75C2FD0C7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44A24B69-F919-79D1-FCCB-89F5089C01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C3435EA3-CE91-94B0-694A-039968172F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CBC9EEEC-3FA0-4F88-1B37-91BDE0B28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6DC47214-1F5D-3351-A802-384870245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9A7C15EB-E621-EFE5-3410-44D1D591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3CFE6464-6BA1-DF95-3B96-BCEF815FE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1D2B0C82-A6DF-CA13-10A1-59C0EFA8F3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E605763A-4089-892D-3C76-F409566C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24155E0A-ABF3-2A46-5518-D4765E438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E7F51C76-D703-C15C-93A4-5D4E527E0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43AA2086-89BD-EA30-1E8A-8E299D63B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820DCF5-234A-B040-E540-4B9EEE70E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BD1D22BB-569D-1353-FA72-8E47AE156C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B76BF8F7-AB70-19AC-4181-4F0DE82E10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0D95E725-55B0-2928-3697-3396F8A89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AA623E52-17DA-1C2F-3A3B-B858A9B50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5E718A7-C2A5-ED7F-775B-AA1BB8BE1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6ADF36-5957-78BA-9B4C-475038CE5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894"/>
            <a:ext cx="12233510" cy="68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856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672</TotalTime>
  <Words>117</Words>
  <Application>Microsoft Office PowerPoint</Application>
  <PresentationFormat>Widescreen</PresentationFormat>
  <Paragraphs>61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Celestial</vt:lpstr>
      <vt:lpstr>Estruturas de Decisão composta – Modulo 4</vt:lpstr>
      <vt:lpstr>Video “Criação de programas”</vt:lpstr>
      <vt:lpstr>Tecnologia global</vt:lpstr>
      <vt:lpstr>Tecnologia global</vt:lpstr>
      <vt:lpstr>Resolução</vt:lpstr>
      <vt:lpstr>Vamos considerar um exemplo em Python:</vt:lpstr>
      <vt:lpstr>Tutorial de utilização do python </vt:lpstr>
      <vt:lpstr>Resolução</vt:lpstr>
      <vt:lpstr>Tutorial de utilização do python </vt:lpstr>
      <vt:lpstr>Tutorial de utilização do python </vt:lpstr>
      <vt:lpstr>Tutorial de utilização do python </vt:lpstr>
      <vt:lpstr>Resolução </vt:lpstr>
      <vt:lpstr>Tutorial de utilização do python </vt:lpstr>
      <vt:lpstr>Resolução </vt:lpstr>
      <vt:lpstr>Resolução </vt:lpstr>
      <vt:lpstr>Resolução </vt:lpstr>
      <vt:lpstr>Resolução </vt:lpstr>
      <vt:lpstr>Resolução </vt:lpstr>
      <vt:lpstr>Resolução </vt:lpstr>
      <vt:lpstr>Resolução </vt:lpstr>
      <vt:lpstr>Resolução </vt:lpstr>
      <vt:lpstr>Resolução </vt:lpstr>
      <vt:lpstr>Resolução </vt:lpstr>
      <vt:lpstr>Resolução </vt:lpstr>
      <vt:lpstr>Resolução </vt:lpstr>
      <vt:lpstr>Resolução </vt:lpstr>
      <vt:lpstr>Resolução </vt:lpstr>
      <vt:lpstr>Resolução 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JAQUELINE DOS SANTOS RICARDO LEAO</dc:creator>
  <cp:lastModifiedBy>JAQUELINE DOS SANTOS RICARDO LEAO</cp:lastModifiedBy>
  <cp:revision>11</cp:revision>
  <dcterms:created xsi:type="dcterms:W3CDTF">2025-03-05T19:26:57Z</dcterms:created>
  <dcterms:modified xsi:type="dcterms:W3CDTF">2025-03-30T16:21:49Z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